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384" r:id="rId5"/>
    <p:sldId id="2332" r:id="rId6"/>
    <p:sldId id="2314" r:id="rId7"/>
    <p:sldId id="2318" r:id="rId8"/>
    <p:sldId id="2345" r:id="rId9"/>
    <p:sldId id="2362" r:id="rId10"/>
    <p:sldId id="2313" r:id="rId11"/>
    <p:sldId id="313" r:id="rId12"/>
    <p:sldId id="2306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52A674-FDF3-5267-7151-020FD92B4B83}" name="Sylwester Głąbicki" initials="SG" userId="S::Sylwester.Glabicki@flowair.pl::2f6d109b-d505-42cc-a51d-110ba7134a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1A3"/>
    <a:srgbClr val="C5DEE5"/>
    <a:srgbClr val="AFD2DB"/>
    <a:srgbClr val="D1C8BA"/>
    <a:srgbClr val="DAD3C8"/>
    <a:srgbClr val="E5E0D7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6283" autoAdjust="0"/>
  </p:normalViewPr>
  <p:slideViewPr>
    <p:cSldViewPr snapToGrid="0">
      <p:cViewPr varScale="1">
        <p:scale>
          <a:sx n="115" d="100"/>
          <a:sy n="115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ina Tetlak" userId="e4a4b728-170b-4772-ab5c-86ecef7af632" providerId="ADAL" clId="{222198FF-BFCE-4F4F-8021-A77BDA6988F2}"/>
    <pc:docChg chg="modSld sldOrd">
      <pc:chgData name="Karolina Tetlak" userId="e4a4b728-170b-4772-ab5c-86ecef7af632" providerId="ADAL" clId="{222198FF-BFCE-4F4F-8021-A77BDA6988F2}" dt="2023-05-26T08:02:14.091" v="59" actId="20577"/>
      <pc:docMkLst>
        <pc:docMk/>
      </pc:docMkLst>
      <pc:sldChg chg="modSp mod">
        <pc:chgData name="Karolina Tetlak" userId="e4a4b728-170b-4772-ab5c-86ecef7af632" providerId="ADAL" clId="{222198FF-BFCE-4F4F-8021-A77BDA6988F2}" dt="2023-05-26T08:02:14.091" v="59" actId="20577"/>
        <pc:sldMkLst>
          <pc:docMk/>
          <pc:sldMk cId="29968269" sldId="2306"/>
        </pc:sldMkLst>
        <pc:spChg chg="mod">
          <ac:chgData name="Karolina Tetlak" userId="e4a4b728-170b-4772-ab5c-86ecef7af632" providerId="ADAL" clId="{222198FF-BFCE-4F4F-8021-A77BDA6988F2}" dt="2023-05-26T08:02:14.091" v="59" actId="20577"/>
          <ac:spMkLst>
            <pc:docMk/>
            <pc:sldMk cId="29968269" sldId="2306"/>
            <ac:spMk id="7" creationId="{84AD73FA-ECC2-D86E-F93E-236BFFD0E4F7}"/>
          </ac:spMkLst>
        </pc:spChg>
      </pc:sldChg>
      <pc:sldChg chg="ord">
        <pc:chgData name="Karolina Tetlak" userId="e4a4b728-170b-4772-ab5c-86ecef7af632" providerId="ADAL" clId="{222198FF-BFCE-4F4F-8021-A77BDA6988F2}" dt="2023-05-26T08:01:13.159" v="53"/>
        <pc:sldMkLst>
          <pc:docMk/>
          <pc:sldMk cId="1728644166" sldId="2318"/>
        </pc:sldMkLst>
      </pc:sldChg>
      <pc:sldChg chg="modSp mod">
        <pc:chgData name="Karolina Tetlak" userId="e4a4b728-170b-4772-ab5c-86ecef7af632" providerId="ADAL" clId="{222198FF-BFCE-4F4F-8021-A77BDA6988F2}" dt="2023-05-26T07:59:43.816" v="51" actId="20577"/>
        <pc:sldMkLst>
          <pc:docMk/>
          <pc:sldMk cId="1542318886" sldId="2351"/>
        </pc:sldMkLst>
        <pc:spChg chg="mod">
          <ac:chgData name="Karolina Tetlak" userId="e4a4b728-170b-4772-ab5c-86ecef7af632" providerId="ADAL" clId="{222198FF-BFCE-4F4F-8021-A77BDA6988F2}" dt="2023-05-26T07:59:43.816" v="51" actId="20577"/>
          <ac:spMkLst>
            <pc:docMk/>
            <pc:sldMk cId="1542318886" sldId="2351"/>
            <ac:spMk id="9" creationId="{36C8A769-1931-02AF-F81E-8257875C0480}"/>
          </ac:spMkLst>
        </pc:spChg>
      </pc:sldChg>
      <pc:sldChg chg="modSp mod">
        <pc:chgData name="Karolina Tetlak" userId="e4a4b728-170b-4772-ab5c-86ecef7af632" providerId="ADAL" clId="{222198FF-BFCE-4F4F-8021-A77BDA6988F2}" dt="2023-05-26T08:01:58.295" v="56" actId="20577"/>
        <pc:sldMkLst>
          <pc:docMk/>
          <pc:sldMk cId="3574614178" sldId="2366"/>
        </pc:sldMkLst>
        <pc:spChg chg="mod">
          <ac:chgData name="Karolina Tetlak" userId="e4a4b728-170b-4772-ab5c-86ecef7af632" providerId="ADAL" clId="{222198FF-BFCE-4F4F-8021-A77BDA6988F2}" dt="2023-05-26T08:01:58.295" v="56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modSp mod">
        <pc:chgData name="Karolina Tetlak" userId="e4a4b728-170b-4772-ab5c-86ecef7af632" providerId="ADAL" clId="{222198FF-BFCE-4F4F-8021-A77BDA6988F2}" dt="2023-05-26T07:59:16.810" v="25" actId="20577"/>
        <pc:sldMkLst>
          <pc:docMk/>
          <pc:sldMk cId="1296490272" sldId="2370"/>
        </pc:sldMkLst>
        <pc:spChg chg="mod">
          <ac:chgData name="Karolina Tetlak" userId="e4a4b728-170b-4772-ab5c-86ecef7af632" providerId="ADAL" clId="{222198FF-BFCE-4F4F-8021-A77BDA6988F2}" dt="2023-05-26T07:59:16.810" v="25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modSp mod">
        <pc:chgData name="Karolina Tetlak" userId="e4a4b728-170b-4772-ab5c-86ecef7af632" providerId="ADAL" clId="{222198FF-BFCE-4F4F-8021-A77BDA6988F2}" dt="2023-05-26T08:01:42.320" v="54" actId="20577"/>
        <pc:sldMkLst>
          <pc:docMk/>
          <pc:sldMk cId="3612189918" sldId="2386"/>
        </pc:sldMkLst>
        <pc:spChg chg="mod">
          <ac:chgData name="Karolina Tetlak" userId="e4a4b728-170b-4772-ab5c-86ecef7af632" providerId="ADAL" clId="{222198FF-BFCE-4F4F-8021-A77BDA6988F2}" dt="2023-05-26T08:01:42.320" v="54" actId="20577"/>
          <ac:spMkLst>
            <pc:docMk/>
            <pc:sldMk cId="3612189918" sldId="2386"/>
            <ac:spMk id="10" creationId="{EA6826B4-3D42-7268-7742-9CF6BA1DE0C6}"/>
          </ac:spMkLst>
        </pc:spChg>
      </pc:sldChg>
    </pc:docChg>
  </pc:docChgLst>
  <pc:docChgLst>
    <pc:chgData name="Alina Jakusz-Gostomska" userId="9e041ab7-487e-494b-8c4a-b0f1906cc21a" providerId="ADAL" clId="{FE230599-4961-4D4A-AC54-F46BCBE72F64}"/>
    <pc:docChg chg="undo custSel modSld">
      <pc:chgData name="Alina Jakusz-Gostomska" userId="9e041ab7-487e-494b-8c4a-b0f1906cc21a" providerId="ADAL" clId="{FE230599-4961-4D4A-AC54-F46BCBE72F64}" dt="2023-09-08T06:50:38.033" v="44"/>
      <pc:docMkLst>
        <pc:docMk/>
      </pc:docMkLst>
      <pc:sldChg chg="modSp mod">
        <pc:chgData name="Alina Jakusz-Gostomska" userId="9e041ab7-487e-494b-8c4a-b0f1906cc21a" providerId="ADAL" clId="{FE230599-4961-4D4A-AC54-F46BCBE72F64}" dt="2023-09-08T06:42:26.688" v="12" actId="20577"/>
        <pc:sldMkLst>
          <pc:docMk/>
          <pc:sldMk cId="29968269" sldId="2306"/>
        </pc:sldMkLst>
        <pc:spChg chg="mod">
          <ac:chgData name="Alina Jakusz-Gostomska" userId="9e041ab7-487e-494b-8c4a-b0f1906cc21a" providerId="ADAL" clId="{FE230599-4961-4D4A-AC54-F46BCBE72F64}" dt="2023-09-08T06:42:26.688" v="12" actId="20577"/>
          <ac:spMkLst>
            <pc:docMk/>
            <pc:sldMk cId="29968269" sldId="2306"/>
            <ac:spMk id="7" creationId="{84AD73FA-ECC2-D86E-F93E-236BFFD0E4F7}"/>
          </ac:spMkLst>
        </pc:spChg>
      </pc:sldChg>
      <pc:sldChg chg="addSp delSp modSp mod delAnim modAnim">
        <pc:chgData name="Alina Jakusz-Gostomska" userId="9e041ab7-487e-494b-8c4a-b0f1906cc21a" providerId="ADAL" clId="{FE230599-4961-4D4A-AC54-F46BCBE72F64}" dt="2023-09-08T06:42:17.525" v="11" actId="1076"/>
        <pc:sldMkLst>
          <pc:docMk/>
          <pc:sldMk cId="3200662702" sldId="2333"/>
        </pc:sldMkLst>
        <pc:picChg chg="add mod">
          <ac:chgData name="Alina Jakusz-Gostomska" userId="9e041ab7-487e-494b-8c4a-b0f1906cc21a" providerId="ADAL" clId="{FE230599-4961-4D4A-AC54-F46BCBE72F64}" dt="2023-09-08T06:42:17.525" v="11" actId="1076"/>
          <ac:picMkLst>
            <pc:docMk/>
            <pc:sldMk cId="3200662702" sldId="2333"/>
            <ac:picMk id="4" creationId="{40942AC1-D86F-5022-8094-DB83A77483C2}"/>
          </ac:picMkLst>
        </pc:picChg>
        <pc:picChg chg="del">
          <ac:chgData name="Alina Jakusz-Gostomska" userId="9e041ab7-487e-494b-8c4a-b0f1906cc21a" providerId="ADAL" clId="{FE230599-4961-4D4A-AC54-F46BCBE72F64}" dt="2023-09-08T06:41:57.858" v="6" actId="21"/>
          <ac:picMkLst>
            <pc:docMk/>
            <pc:sldMk cId="3200662702" sldId="2333"/>
            <ac:picMk id="5" creationId="{7A256EC4-9C77-D2EE-DD5F-8099DC59A674}"/>
          </ac:picMkLst>
        </pc:picChg>
      </pc:sldChg>
      <pc:sldChg chg="addSp delSp modSp mod addAnim delAnim modAnim">
        <pc:chgData name="Alina Jakusz-Gostomska" userId="9e041ab7-487e-494b-8c4a-b0f1906cc21a" providerId="ADAL" clId="{FE230599-4961-4D4A-AC54-F46BCBE72F64}" dt="2023-09-08T06:41:46.865" v="5" actId="1076"/>
        <pc:sldMkLst>
          <pc:docMk/>
          <pc:sldMk cId="2613908634" sldId="2334"/>
        </pc:sldMkLst>
        <pc:picChg chg="add mod">
          <ac:chgData name="Alina Jakusz-Gostomska" userId="9e041ab7-487e-494b-8c4a-b0f1906cc21a" providerId="ADAL" clId="{FE230599-4961-4D4A-AC54-F46BCBE72F64}" dt="2023-09-08T06:41:46.865" v="5" actId="1076"/>
          <ac:picMkLst>
            <pc:docMk/>
            <pc:sldMk cId="2613908634" sldId="2334"/>
            <ac:picMk id="4" creationId="{9B0BED6C-9283-8CF3-BED1-45DEEFA53579}"/>
          </ac:picMkLst>
        </pc:picChg>
        <pc:picChg chg="add del">
          <ac:chgData name="Alina Jakusz-Gostomska" userId="9e041ab7-487e-494b-8c4a-b0f1906cc21a" providerId="ADAL" clId="{FE230599-4961-4D4A-AC54-F46BCBE72F64}" dt="2023-09-08T06:41:30.397" v="2" actId="478"/>
          <ac:picMkLst>
            <pc:docMk/>
            <pc:sldMk cId="2613908634" sldId="2334"/>
            <ac:picMk id="5" creationId="{36951E9A-E3E7-96EF-F212-B055F959E5BF}"/>
          </ac:picMkLst>
        </pc:picChg>
      </pc:sldChg>
      <pc:sldChg chg="modSp mod">
        <pc:chgData name="Alina Jakusz-Gostomska" userId="9e041ab7-487e-494b-8c4a-b0f1906cc21a" providerId="ADAL" clId="{FE230599-4961-4D4A-AC54-F46BCBE72F64}" dt="2023-09-08T06:43:29.318" v="13" actId="20577"/>
        <pc:sldMkLst>
          <pc:docMk/>
          <pc:sldMk cId="3574614178" sldId="2366"/>
        </pc:sldMkLst>
        <pc:spChg chg="mod">
          <ac:chgData name="Alina Jakusz-Gostomska" userId="9e041ab7-487e-494b-8c4a-b0f1906cc21a" providerId="ADAL" clId="{FE230599-4961-4D4A-AC54-F46BCBE72F64}" dt="2023-09-08T06:43:29.318" v="13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44:01.056" v="14" actId="20577"/>
        <pc:sldMkLst>
          <pc:docMk/>
          <pc:sldMk cId="1296490272" sldId="2370"/>
        </pc:sldMkLst>
        <pc:spChg chg="mod">
          <ac:chgData name="Alina Jakusz-Gostomska" userId="9e041ab7-487e-494b-8c4a-b0f1906cc21a" providerId="ADAL" clId="{FE230599-4961-4D4A-AC54-F46BCBE72F64}" dt="2023-09-08T06:44:01.056" v="14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50:17.437" v="42" actId="20577"/>
        <pc:sldMkLst>
          <pc:docMk/>
          <pc:sldMk cId="1060229824" sldId="2387"/>
        </pc:sldMkLst>
        <pc:spChg chg="mod">
          <ac:chgData name="Alina Jakusz-Gostomska" userId="9e041ab7-487e-494b-8c4a-b0f1906cc21a" providerId="ADAL" clId="{FE230599-4961-4D4A-AC54-F46BCBE72F64}" dt="2023-09-08T06:50:17.437" v="42" actId="20577"/>
          <ac:spMkLst>
            <pc:docMk/>
            <pc:sldMk cId="1060229824" sldId="2387"/>
            <ac:spMk id="10" creationId="{EA6826B4-3D42-7268-7742-9CF6BA1DE0C6}"/>
          </ac:spMkLst>
        </pc:spChg>
      </pc:sldChg>
      <pc:sldChg chg="modSp mod">
        <pc:chgData name="Alina Jakusz-Gostomska" userId="9e041ab7-487e-494b-8c4a-b0f1906cc21a" providerId="ADAL" clId="{FE230599-4961-4D4A-AC54-F46BCBE72F64}" dt="2023-09-08T06:50:38.033" v="44"/>
        <pc:sldMkLst>
          <pc:docMk/>
          <pc:sldMk cId="1930502385" sldId="2388"/>
        </pc:sldMkLst>
        <pc:spChg chg="mod">
          <ac:chgData name="Alina Jakusz-Gostomska" userId="9e041ab7-487e-494b-8c4a-b0f1906cc21a" providerId="ADAL" clId="{FE230599-4961-4D4A-AC54-F46BCBE72F64}" dt="2023-09-08T06:50:38.033" v="44"/>
          <ac:spMkLst>
            <pc:docMk/>
            <pc:sldMk cId="1930502385" sldId="2388"/>
            <ac:spMk id="10" creationId="{EA6826B4-3D42-7268-7742-9CF6BA1DE0C6}"/>
          </ac:spMkLst>
        </pc:spChg>
      </pc:sldChg>
    </pc:docChg>
  </pc:docChgLst>
  <pc:docChgLst>
    <pc:chgData name="Alina Jakusz-Gostomska" userId="9e041ab7-487e-494b-8c4a-b0f1906cc21a" providerId="ADAL" clId="{F2B09620-F2D1-49E1-8BAE-AE07B468CC87}"/>
    <pc:docChg chg="undo custSel delSld modSld">
      <pc:chgData name="Alina Jakusz-Gostomska" userId="9e041ab7-487e-494b-8c4a-b0f1906cc21a" providerId="ADAL" clId="{F2B09620-F2D1-49E1-8BAE-AE07B468CC87}" dt="2023-06-13T10:10:59.537" v="1292" actId="2710"/>
      <pc:docMkLst>
        <pc:docMk/>
      </pc:docMkLst>
      <pc:sldChg chg="del">
        <pc:chgData name="Alina Jakusz-Gostomska" userId="9e041ab7-487e-494b-8c4a-b0f1906cc21a" providerId="ADAL" clId="{F2B09620-F2D1-49E1-8BAE-AE07B468CC87}" dt="2023-06-12T12:13:00.960" v="3" actId="47"/>
        <pc:sldMkLst>
          <pc:docMk/>
          <pc:sldMk cId="3865484233" sldId="256"/>
        </pc:sldMkLst>
      </pc:sldChg>
      <pc:sldChg chg="del">
        <pc:chgData name="Alina Jakusz-Gostomska" userId="9e041ab7-487e-494b-8c4a-b0f1906cc21a" providerId="ADAL" clId="{F2B09620-F2D1-49E1-8BAE-AE07B468CC87}" dt="2023-06-12T12:12:59.202" v="0" actId="47"/>
        <pc:sldMkLst>
          <pc:docMk/>
          <pc:sldMk cId="1888288796" sldId="257"/>
        </pc:sldMkLst>
      </pc:sldChg>
      <pc:sldChg chg="del">
        <pc:chgData name="Alina Jakusz-Gostomska" userId="9e041ab7-487e-494b-8c4a-b0f1906cc21a" providerId="ADAL" clId="{F2B09620-F2D1-49E1-8BAE-AE07B468CC87}" dt="2023-06-12T12:12:59.740" v="1" actId="47"/>
        <pc:sldMkLst>
          <pc:docMk/>
          <pc:sldMk cId="2110580235" sldId="261"/>
        </pc:sldMkLst>
      </pc:sldChg>
      <pc:sldChg chg="del">
        <pc:chgData name="Alina Jakusz-Gostomska" userId="9e041ab7-487e-494b-8c4a-b0f1906cc21a" providerId="ADAL" clId="{F2B09620-F2D1-49E1-8BAE-AE07B468CC87}" dt="2023-06-12T12:13:02.295" v="5" actId="47"/>
        <pc:sldMkLst>
          <pc:docMk/>
          <pc:sldMk cId="4056130920" sldId="267"/>
        </pc:sldMkLst>
      </pc:sldChg>
      <pc:sldChg chg="del">
        <pc:chgData name="Alina Jakusz-Gostomska" userId="9e041ab7-487e-494b-8c4a-b0f1906cc21a" providerId="ADAL" clId="{F2B09620-F2D1-49E1-8BAE-AE07B468CC87}" dt="2023-06-12T12:13:08.758" v="14" actId="47"/>
        <pc:sldMkLst>
          <pc:docMk/>
          <pc:sldMk cId="1595532530" sldId="275"/>
        </pc:sldMkLst>
      </pc:sldChg>
      <pc:sldChg chg="del">
        <pc:chgData name="Alina Jakusz-Gostomska" userId="9e041ab7-487e-494b-8c4a-b0f1906cc21a" providerId="ADAL" clId="{F2B09620-F2D1-49E1-8BAE-AE07B468CC87}" dt="2023-06-12T12:13:14.761" v="20" actId="47"/>
        <pc:sldMkLst>
          <pc:docMk/>
          <pc:sldMk cId="2920608855" sldId="292"/>
        </pc:sldMkLst>
      </pc:sldChg>
      <pc:sldChg chg="del">
        <pc:chgData name="Alina Jakusz-Gostomska" userId="9e041ab7-487e-494b-8c4a-b0f1906cc21a" providerId="ADAL" clId="{F2B09620-F2D1-49E1-8BAE-AE07B468CC87}" dt="2023-06-12T12:13:16.689" v="22" actId="47"/>
        <pc:sldMkLst>
          <pc:docMk/>
          <pc:sldMk cId="2461092643" sldId="295"/>
        </pc:sldMkLst>
      </pc:sldChg>
      <pc:sldChg chg="addSp delSp modSp mod">
        <pc:chgData name="Alina Jakusz-Gostomska" userId="9e041ab7-487e-494b-8c4a-b0f1906cc21a" providerId="ADAL" clId="{F2B09620-F2D1-49E1-8BAE-AE07B468CC87}" dt="2023-06-13T07:30:08.113" v="1145" actId="20577"/>
        <pc:sldMkLst>
          <pc:docMk/>
          <pc:sldMk cId="2831725744" sldId="296"/>
        </pc:sldMkLst>
        <pc:spChg chg="mod">
          <ac:chgData name="Alina Jakusz-Gostomska" userId="9e041ab7-487e-494b-8c4a-b0f1906cc21a" providerId="ADAL" clId="{F2B09620-F2D1-49E1-8BAE-AE07B468CC87}" dt="2023-06-13T07:30:08.113" v="1145" actId="20577"/>
          <ac:spMkLst>
            <pc:docMk/>
            <pc:sldMk cId="2831725744" sldId="296"/>
            <ac:spMk id="3" creationId="{5278857D-1A78-94AC-D7E6-8F05BCE9A660}"/>
          </ac:spMkLst>
        </pc:spChg>
        <pc:spChg chg="add mod">
          <ac:chgData name="Alina Jakusz-Gostomska" userId="9e041ab7-487e-494b-8c4a-b0f1906cc21a" providerId="ADAL" clId="{F2B09620-F2D1-49E1-8BAE-AE07B468CC87}" dt="2023-06-13T07:28:04.180" v="1114" actId="1076"/>
          <ac:spMkLst>
            <pc:docMk/>
            <pc:sldMk cId="2831725744" sldId="296"/>
            <ac:spMk id="8" creationId="{3BDA4DBD-E253-1CB4-6564-8B4997D1C26F}"/>
          </ac:spMkLst>
        </pc:spChg>
        <pc:spChg chg="add mod">
          <ac:chgData name="Alina Jakusz-Gostomska" userId="9e041ab7-487e-494b-8c4a-b0f1906cc21a" providerId="ADAL" clId="{F2B09620-F2D1-49E1-8BAE-AE07B468CC87}" dt="2023-06-13T07:28:46.073" v="1119" actId="1076"/>
          <ac:spMkLst>
            <pc:docMk/>
            <pc:sldMk cId="2831725744" sldId="296"/>
            <ac:spMk id="9" creationId="{577FE1B5-7494-C396-3D6F-F60C0A082AEC}"/>
          </ac:spMkLst>
        </pc:spChg>
        <pc:spChg chg="add mod">
          <ac:chgData name="Alina Jakusz-Gostomska" userId="9e041ab7-487e-494b-8c4a-b0f1906cc21a" providerId="ADAL" clId="{F2B09620-F2D1-49E1-8BAE-AE07B468CC87}" dt="2023-06-13T07:29:12.853" v="1123" actId="1076"/>
          <ac:spMkLst>
            <pc:docMk/>
            <pc:sldMk cId="2831725744" sldId="296"/>
            <ac:spMk id="11" creationId="{FDEB65AA-455B-59B7-C4CF-5BF520C0EDE9}"/>
          </ac:spMkLst>
        </pc:spChg>
        <pc:picChg chg="add mod">
          <ac:chgData name="Alina Jakusz-Gostomska" userId="9e041ab7-487e-494b-8c4a-b0f1906cc21a" providerId="ADAL" clId="{F2B09620-F2D1-49E1-8BAE-AE07B468CC87}" dt="2023-06-13T07:27:36.145" v="1110" actId="1076"/>
          <ac:picMkLst>
            <pc:docMk/>
            <pc:sldMk cId="2831725744" sldId="296"/>
            <ac:picMk id="5" creationId="{8B676817-4E48-5DE0-8D57-0151AE701A54}"/>
          </ac:picMkLst>
        </pc:picChg>
        <pc:picChg chg="del mod">
          <ac:chgData name="Alina Jakusz-Gostomska" userId="9e041ab7-487e-494b-8c4a-b0f1906cc21a" providerId="ADAL" clId="{F2B09620-F2D1-49E1-8BAE-AE07B468CC87}" dt="2023-06-13T07:27:12.728" v="1108" actId="21"/>
          <ac:picMkLst>
            <pc:docMk/>
            <pc:sldMk cId="2831725744" sldId="296"/>
            <ac:picMk id="6" creationId="{4D9F3A9F-F03F-38E3-618D-143527E6ABDB}"/>
          </ac:picMkLst>
        </pc:picChg>
      </pc:sldChg>
      <pc:sldChg chg="addSp delSp modSp mod">
        <pc:chgData name="Alina Jakusz-Gostomska" userId="9e041ab7-487e-494b-8c4a-b0f1906cc21a" providerId="ADAL" clId="{F2B09620-F2D1-49E1-8BAE-AE07B468CC87}" dt="2023-06-13T07:33:34.282" v="1155" actId="1076"/>
        <pc:sldMkLst>
          <pc:docMk/>
          <pc:sldMk cId="2977281253" sldId="297"/>
        </pc:sldMkLst>
        <pc:spChg chg="mod">
          <ac:chgData name="Alina Jakusz-Gostomska" userId="9e041ab7-487e-494b-8c4a-b0f1906cc21a" providerId="ADAL" clId="{F2B09620-F2D1-49E1-8BAE-AE07B468CC87}" dt="2023-06-13T07:30:01.686" v="1140" actId="20577"/>
          <ac:spMkLst>
            <pc:docMk/>
            <pc:sldMk cId="2977281253" sldId="297"/>
            <ac:spMk id="3" creationId="{5278857D-1A78-94AC-D7E6-8F05BCE9A660}"/>
          </ac:spMkLst>
        </pc:spChg>
        <pc:spChg chg="add mod">
          <ac:chgData name="Alina Jakusz-Gostomska" userId="9e041ab7-487e-494b-8c4a-b0f1906cc21a" providerId="ADAL" clId="{F2B09620-F2D1-49E1-8BAE-AE07B468CC87}" dt="2023-06-13T07:33:07.374" v="1151"/>
          <ac:spMkLst>
            <pc:docMk/>
            <pc:sldMk cId="2977281253" sldId="297"/>
            <ac:spMk id="9" creationId="{E96E6724-D3A4-320B-2236-2C59824EB2C9}"/>
          </ac:spMkLst>
        </pc:spChg>
        <pc:spChg chg="add mod">
          <ac:chgData name="Alina Jakusz-Gostomska" userId="9e041ab7-487e-494b-8c4a-b0f1906cc21a" providerId="ADAL" clId="{F2B09620-F2D1-49E1-8BAE-AE07B468CC87}" dt="2023-06-13T07:33:34.282" v="1155" actId="1076"/>
          <ac:spMkLst>
            <pc:docMk/>
            <pc:sldMk cId="2977281253" sldId="297"/>
            <ac:spMk id="11" creationId="{20A381A5-F43F-C0B0-7200-CAEED01852E7}"/>
          </ac:spMkLst>
        </pc:spChg>
        <pc:spChg chg="add mod">
          <ac:chgData name="Alina Jakusz-Gostomska" userId="9e041ab7-487e-494b-8c4a-b0f1906cc21a" providerId="ADAL" clId="{F2B09620-F2D1-49E1-8BAE-AE07B468CC87}" dt="2023-06-13T07:33:31.117" v="1154" actId="1076"/>
          <ac:spMkLst>
            <pc:docMk/>
            <pc:sldMk cId="2977281253" sldId="297"/>
            <ac:spMk id="12" creationId="{6B3D5E7C-0F78-127C-79BB-0E4834AC90BF}"/>
          </ac:spMkLst>
        </pc:spChg>
        <pc:picChg chg="del">
          <ac:chgData name="Alina Jakusz-Gostomska" userId="9e041ab7-487e-494b-8c4a-b0f1906cc21a" providerId="ADAL" clId="{F2B09620-F2D1-49E1-8BAE-AE07B468CC87}" dt="2023-06-13T07:32:36.124" v="1146" actId="21"/>
          <ac:picMkLst>
            <pc:docMk/>
            <pc:sldMk cId="2977281253" sldId="297"/>
            <ac:picMk id="4" creationId="{09EE20F5-428C-7518-8143-204B131AC5AC}"/>
          </ac:picMkLst>
        </pc:picChg>
        <pc:picChg chg="add del mod">
          <ac:chgData name="Alina Jakusz-Gostomska" userId="9e041ab7-487e-494b-8c4a-b0f1906cc21a" providerId="ADAL" clId="{F2B09620-F2D1-49E1-8BAE-AE07B468CC87}" dt="2023-06-13T07:32:40.059" v="1148" actId="21"/>
          <ac:picMkLst>
            <pc:docMk/>
            <pc:sldMk cId="2977281253" sldId="297"/>
            <ac:picMk id="5" creationId="{B7DCB421-04F3-52D3-E376-D34332E6FE49}"/>
          </ac:picMkLst>
        </pc:picChg>
        <pc:picChg chg="add mod">
          <ac:chgData name="Alina Jakusz-Gostomska" userId="9e041ab7-487e-494b-8c4a-b0f1906cc21a" providerId="ADAL" clId="{F2B09620-F2D1-49E1-8BAE-AE07B468CC87}" dt="2023-06-13T07:32:57.693" v="1150" actId="1076"/>
          <ac:picMkLst>
            <pc:docMk/>
            <pc:sldMk cId="2977281253" sldId="297"/>
            <ac:picMk id="8" creationId="{24F972D3-3F96-8EB0-2B63-F1D4AC350A3A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7:38:59.182" v="1237" actId="20577"/>
        <pc:sldMkLst>
          <pc:docMk/>
          <pc:sldMk cId="584114465" sldId="313"/>
        </pc:sldMkLst>
        <pc:spChg chg="mod">
          <ac:chgData name="Alina Jakusz-Gostomska" userId="9e041ab7-487e-494b-8c4a-b0f1906cc21a" providerId="ADAL" clId="{F2B09620-F2D1-49E1-8BAE-AE07B468CC87}" dt="2023-06-13T07:03:53.243" v="819" actId="113"/>
          <ac:spMkLst>
            <pc:docMk/>
            <pc:sldMk cId="584114465" sldId="313"/>
            <ac:spMk id="323" creationId="{00000000-0000-0000-0000-000000000000}"/>
          </ac:spMkLst>
        </pc:spChg>
        <pc:spChg chg="mod">
          <ac:chgData name="Alina Jakusz-Gostomska" userId="9e041ab7-487e-494b-8c4a-b0f1906cc21a" providerId="ADAL" clId="{F2B09620-F2D1-49E1-8BAE-AE07B468CC87}" dt="2023-06-13T07:38:59.182" v="1237" actId="20577"/>
          <ac:spMkLst>
            <pc:docMk/>
            <pc:sldMk cId="584114465" sldId="313"/>
            <ac:spMk id="325" creationId="{00000000-0000-0000-0000-000000000000}"/>
          </ac:spMkLst>
        </pc:spChg>
      </pc:sldChg>
      <pc:sldChg chg="del">
        <pc:chgData name="Alina Jakusz-Gostomska" userId="9e041ab7-487e-494b-8c4a-b0f1906cc21a" providerId="ADAL" clId="{F2B09620-F2D1-49E1-8BAE-AE07B468CC87}" dt="2023-06-12T12:13:09.622" v="15" actId="47"/>
        <pc:sldMkLst>
          <pc:docMk/>
          <pc:sldMk cId="3578754952" sldId="314"/>
        </pc:sldMkLst>
      </pc:sldChg>
      <pc:sldChg chg="modSp mod">
        <pc:chgData name="Alina Jakusz-Gostomska" userId="9e041ab7-487e-494b-8c4a-b0f1906cc21a" providerId="ADAL" clId="{F2B09620-F2D1-49E1-8BAE-AE07B468CC87}" dt="2023-06-12T13:02:10.083" v="265" actId="2711"/>
        <pc:sldMkLst>
          <pc:docMk/>
          <pc:sldMk cId="3724285681" sldId="750"/>
        </pc:sldMkLst>
        <pc:spChg chg="mod">
          <ac:chgData name="Alina Jakusz-Gostomska" userId="9e041ab7-487e-494b-8c4a-b0f1906cc21a" providerId="ADAL" clId="{F2B09620-F2D1-49E1-8BAE-AE07B468CC87}" dt="2023-06-12T12:50:11.489" v="209" actId="113"/>
          <ac:spMkLst>
            <pc:docMk/>
            <pc:sldMk cId="3724285681" sldId="750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2T13:02:10.083" v="265" actId="2711"/>
          <ac:spMkLst>
            <pc:docMk/>
            <pc:sldMk cId="3724285681" sldId="750"/>
            <ac:spMk id="8" creationId="{E0F51A95-BB35-DA66-C593-C7D5345C79E0}"/>
          </ac:spMkLst>
        </pc:spChg>
        <pc:spChg chg="mod">
          <ac:chgData name="Alina Jakusz-Gostomska" userId="9e041ab7-487e-494b-8c4a-b0f1906cc21a" providerId="ADAL" clId="{F2B09620-F2D1-49E1-8BAE-AE07B468CC87}" dt="2023-06-12T13:02:05.987" v="264" actId="2711"/>
          <ac:spMkLst>
            <pc:docMk/>
            <pc:sldMk cId="3724285681" sldId="750"/>
            <ac:spMk id="13" creationId="{D5371803-4A0C-E3B4-9B0D-917F3BDDFBD5}"/>
          </ac:spMkLst>
        </pc:spChg>
        <pc:spChg chg="mod">
          <ac:chgData name="Alina Jakusz-Gostomska" userId="9e041ab7-487e-494b-8c4a-b0f1906cc21a" providerId="ADAL" clId="{F2B09620-F2D1-49E1-8BAE-AE07B468CC87}" dt="2023-06-12T12:52:26.194" v="214" actId="2711"/>
          <ac:spMkLst>
            <pc:docMk/>
            <pc:sldMk cId="3724285681" sldId="750"/>
            <ac:spMk id="14" creationId="{8EA3D42C-D985-F518-7C0B-E1F10B02D9EE}"/>
          </ac:spMkLst>
        </pc:spChg>
        <pc:spChg chg="mod">
          <ac:chgData name="Alina Jakusz-Gostomska" userId="9e041ab7-487e-494b-8c4a-b0f1906cc21a" providerId="ADAL" clId="{F2B09620-F2D1-49E1-8BAE-AE07B468CC87}" dt="2023-06-12T12:52:31.715" v="215" actId="2711"/>
          <ac:spMkLst>
            <pc:docMk/>
            <pc:sldMk cId="3724285681" sldId="750"/>
            <ac:spMk id="15" creationId="{EF7E6861-E096-61A2-E419-1DB80FF4521E}"/>
          </ac:spMkLst>
        </pc:spChg>
      </pc:sldChg>
      <pc:sldChg chg="del">
        <pc:chgData name="Alina Jakusz-Gostomska" userId="9e041ab7-487e-494b-8c4a-b0f1906cc21a" providerId="ADAL" clId="{F2B09620-F2D1-49E1-8BAE-AE07B468CC87}" dt="2023-06-13T06:07:50.548" v="407" actId="2696"/>
        <pc:sldMkLst>
          <pc:docMk/>
          <pc:sldMk cId="1678044053" sldId="2303"/>
        </pc:sldMkLst>
      </pc:sldChg>
      <pc:sldChg chg="modSp mod">
        <pc:chgData name="Alina Jakusz-Gostomska" userId="9e041ab7-487e-494b-8c4a-b0f1906cc21a" providerId="ADAL" clId="{F2B09620-F2D1-49E1-8BAE-AE07B468CC87}" dt="2023-06-13T07:37:26.377" v="1228" actId="1076"/>
        <pc:sldMkLst>
          <pc:docMk/>
          <pc:sldMk cId="29968269" sldId="2306"/>
        </pc:sldMkLst>
        <pc:spChg chg="mod">
          <ac:chgData name="Alina Jakusz-Gostomska" userId="9e041ab7-487e-494b-8c4a-b0f1906cc21a" providerId="ADAL" clId="{F2B09620-F2D1-49E1-8BAE-AE07B468CC87}" dt="2023-06-13T07:37:26.377" v="1228" actId="1076"/>
          <ac:spMkLst>
            <pc:docMk/>
            <pc:sldMk cId="29968269" sldId="2306"/>
            <ac:spMk id="7" creationId="{84AD73FA-ECC2-D86E-F93E-236BFFD0E4F7}"/>
          </ac:spMkLst>
        </pc:spChg>
      </pc:sldChg>
      <pc:sldChg chg="del">
        <pc:chgData name="Alina Jakusz-Gostomska" userId="9e041ab7-487e-494b-8c4a-b0f1906cc21a" providerId="ADAL" clId="{F2B09620-F2D1-49E1-8BAE-AE07B468CC87}" dt="2023-06-12T12:13:08.204" v="13" actId="47"/>
        <pc:sldMkLst>
          <pc:docMk/>
          <pc:sldMk cId="877941102" sldId="2308"/>
        </pc:sldMkLst>
      </pc:sldChg>
      <pc:sldChg chg="modSp mod">
        <pc:chgData name="Alina Jakusz-Gostomska" userId="9e041ab7-487e-494b-8c4a-b0f1906cc21a" providerId="ADAL" clId="{F2B09620-F2D1-49E1-8BAE-AE07B468CC87}" dt="2023-06-13T07:01:10.572" v="786" actId="2711"/>
        <pc:sldMkLst>
          <pc:docMk/>
          <pc:sldMk cId="300650679" sldId="2313"/>
        </pc:sldMkLst>
        <pc:spChg chg="mod">
          <ac:chgData name="Alina Jakusz-Gostomska" userId="9e041ab7-487e-494b-8c4a-b0f1906cc21a" providerId="ADAL" clId="{F2B09620-F2D1-49E1-8BAE-AE07B468CC87}" dt="2023-06-13T06:57:57.744" v="736" actId="255"/>
          <ac:spMkLst>
            <pc:docMk/>
            <pc:sldMk cId="300650679" sldId="2313"/>
            <ac:spMk id="145" creationId="{00000000-0000-0000-0000-000000000000}"/>
          </ac:spMkLst>
        </pc:spChg>
        <pc:spChg chg="mod">
          <ac:chgData name="Alina Jakusz-Gostomska" userId="9e041ab7-487e-494b-8c4a-b0f1906cc21a" providerId="ADAL" clId="{F2B09620-F2D1-49E1-8BAE-AE07B468CC87}" dt="2023-06-13T07:01:10.572" v="786" actId="2711"/>
          <ac:spMkLst>
            <pc:docMk/>
            <pc:sldMk cId="300650679" sldId="2313"/>
            <ac:spMk id="146" creationId="{00000000-0000-0000-0000-00000000000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4:10.578" v="821" actId="20577"/>
        <pc:sldMkLst>
          <pc:docMk/>
          <pc:sldMk cId="830721420" sldId="2314"/>
        </pc:sldMkLst>
        <pc:spChg chg="mod">
          <ac:chgData name="Alina Jakusz-Gostomska" userId="9e041ab7-487e-494b-8c4a-b0f1906cc21a" providerId="ADAL" clId="{F2B09620-F2D1-49E1-8BAE-AE07B468CC87}" dt="2023-06-13T07:04:10.578" v="821" actId="20577"/>
          <ac:spMkLst>
            <pc:docMk/>
            <pc:sldMk cId="830721420" sldId="2314"/>
            <ac:spMk id="4" creationId="{AFFC0CD0-9558-692E-CA2A-31E7FAC1F095}"/>
          </ac:spMkLst>
        </pc:spChg>
        <pc:picChg chg="mod">
          <ac:chgData name="Alina Jakusz-Gostomska" userId="9e041ab7-487e-494b-8c4a-b0f1906cc21a" providerId="ADAL" clId="{F2B09620-F2D1-49E1-8BAE-AE07B468CC87}" dt="2023-06-13T07:01:30.218" v="787" actId="1076"/>
          <ac:picMkLst>
            <pc:docMk/>
            <pc:sldMk cId="830721420" sldId="2314"/>
            <ac:picMk id="10" creationId="{A20B29F8-6363-9C39-487F-3BA70AD60BA1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6:48:57.765" v="598" actId="255"/>
        <pc:sldMkLst>
          <pc:docMk/>
          <pc:sldMk cId="1728644166" sldId="2318"/>
        </pc:sldMkLst>
        <pc:spChg chg="mod">
          <ac:chgData name="Alina Jakusz-Gostomska" userId="9e041ab7-487e-494b-8c4a-b0f1906cc21a" providerId="ADAL" clId="{F2B09620-F2D1-49E1-8BAE-AE07B468CC87}" dt="2023-06-13T06:47:27.016" v="509" actId="113"/>
          <ac:spMkLst>
            <pc:docMk/>
            <pc:sldMk cId="1728644166" sldId="2318"/>
            <ac:spMk id="3" creationId="{3188D8DE-CB49-6213-D9AC-513AB7085A03}"/>
          </ac:spMkLst>
        </pc:spChg>
        <pc:spChg chg="mod">
          <ac:chgData name="Alina Jakusz-Gostomska" userId="9e041ab7-487e-494b-8c4a-b0f1906cc21a" providerId="ADAL" clId="{F2B09620-F2D1-49E1-8BAE-AE07B468CC87}" dt="2023-06-13T06:47:32.849" v="510" actId="207"/>
          <ac:spMkLst>
            <pc:docMk/>
            <pc:sldMk cId="1728644166" sldId="2318"/>
            <ac:spMk id="4" creationId="{615BC583-13CF-32F2-0D14-BAED9E214904}"/>
          </ac:spMkLst>
        </pc:spChg>
        <pc:spChg chg="mod">
          <ac:chgData name="Alina Jakusz-Gostomska" userId="9e041ab7-487e-494b-8c4a-b0f1906cc21a" providerId="ADAL" clId="{F2B09620-F2D1-49E1-8BAE-AE07B468CC87}" dt="2023-06-13T06:47:50.286" v="546" actId="20577"/>
          <ac:spMkLst>
            <pc:docMk/>
            <pc:sldMk cId="1728644166" sldId="2318"/>
            <ac:spMk id="5" creationId="{5837B29D-D6C6-FA23-F47A-A467293A944D}"/>
          </ac:spMkLst>
        </pc:spChg>
        <pc:spChg chg="mod">
          <ac:chgData name="Alina Jakusz-Gostomska" userId="9e041ab7-487e-494b-8c4a-b0f1906cc21a" providerId="ADAL" clId="{F2B09620-F2D1-49E1-8BAE-AE07B468CC87}" dt="2023-06-13T06:46:52.521" v="504" actId="14100"/>
          <ac:spMkLst>
            <pc:docMk/>
            <pc:sldMk cId="1728644166" sldId="2318"/>
            <ac:spMk id="7" creationId="{F62A451F-8FF3-D9C2-E5C2-CC4C0330FA85}"/>
          </ac:spMkLst>
        </pc:spChg>
        <pc:spChg chg="mod">
          <ac:chgData name="Alina Jakusz-Gostomska" userId="9e041ab7-487e-494b-8c4a-b0f1906cc21a" providerId="ADAL" clId="{F2B09620-F2D1-49E1-8BAE-AE07B468CC87}" dt="2023-06-13T06:47:55.992" v="547" actId="207"/>
          <ac:spMkLst>
            <pc:docMk/>
            <pc:sldMk cId="1728644166" sldId="2318"/>
            <ac:spMk id="8" creationId="{99EDA275-4C19-2C5D-B125-D2F450E0B0E5}"/>
          </ac:spMkLst>
        </pc:spChg>
        <pc:spChg chg="mod">
          <ac:chgData name="Alina Jakusz-Gostomska" userId="9e041ab7-487e-494b-8c4a-b0f1906cc21a" providerId="ADAL" clId="{F2B09620-F2D1-49E1-8BAE-AE07B468CC87}" dt="2023-06-13T06:48:11.374" v="590" actId="20577"/>
          <ac:spMkLst>
            <pc:docMk/>
            <pc:sldMk cId="1728644166" sldId="2318"/>
            <ac:spMk id="9" creationId="{41840DB4-D494-7CEB-6F83-B93A8519C0E4}"/>
          </ac:spMkLst>
        </pc:spChg>
        <pc:spChg chg="mod">
          <ac:chgData name="Alina Jakusz-Gostomska" userId="9e041ab7-487e-494b-8c4a-b0f1906cc21a" providerId="ADAL" clId="{F2B09620-F2D1-49E1-8BAE-AE07B468CC87}" dt="2023-06-13T06:48:57.765" v="598" actId="255"/>
          <ac:spMkLst>
            <pc:docMk/>
            <pc:sldMk cId="1728644166" sldId="2318"/>
            <ac:spMk id="10" creationId="{DAC11A11-5202-B86B-0EEF-3787282CBC83}"/>
          </ac:spMkLst>
        </pc:spChg>
      </pc:sldChg>
      <pc:sldChg chg="del">
        <pc:chgData name="Alina Jakusz-Gostomska" userId="9e041ab7-487e-494b-8c4a-b0f1906cc21a" providerId="ADAL" clId="{F2B09620-F2D1-49E1-8BAE-AE07B468CC87}" dt="2023-06-13T06:37:08.217" v="490" actId="47"/>
        <pc:sldMkLst>
          <pc:docMk/>
          <pc:sldMk cId="1601832032" sldId="2329"/>
        </pc:sldMkLst>
      </pc:sldChg>
      <pc:sldChg chg="del">
        <pc:chgData name="Alina Jakusz-Gostomska" userId="9e041ab7-487e-494b-8c4a-b0f1906cc21a" providerId="ADAL" clId="{F2B09620-F2D1-49E1-8BAE-AE07B468CC87}" dt="2023-06-12T12:13:07.209" v="11" actId="47"/>
        <pc:sldMkLst>
          <pc:docMk/>
          <pc:sldMk cId="801000547" sldId="2330"/>
        </pc:sldMkLst>
      </pc:sldChg>
      <pc:sldChg chg="del">
        <pc:chgData name="Alina Jakusz-Gostomska" userId="9e041ab7-487e-494b-8c4a-b0f1906cc21a" providerId="ADAL" clId="{F2B09620-F2D1-49E1-8BAE-AE07B468CC87}" dt="2023-06-12T12:13:11.957" v="18" actId="47"/>
        <pc:sldMkLst>
          <pc:docMk/>
          <pc:sldMk cId="1912102545" sldId="2331"/>
        </pc:sldMkLst>
      </pc:sldChg>
      <pc:sldChg chg="modSp mod">
        <pc:chgData name="Alina Jakusz-Gostomska" userId="9e041ab7-487e-494b-8c4a-b0f1906cc21a" providerId="ADAL" clId="{F2B09620-F2D1-49E1-8BAE-AE07B468CC87}" dt="2023-06-13T06:06:32.586" v="402"/>
        <pc:sldMkLst>
          <pc:docMk/>
          <pc:sldMk cId="312093097" sldId="2332"/>
        </pc:sldMkLst>
        <pc:spChg chg="mod">
          <ac:chgData name="Alina Jakusz-Gostomska" userId="9e041ab7-487e-494b-8c4a-b0f1906cc21a" providerId="ADAL" clId="{F2B09620-F2D1-49E1-8BAE-AE07B468CC87}" dt="2023-06-13T06:06:32.586" v="402"/>
          <ac:spMkLst>
            <pc:docMk/>
            <pc:sldMk cId="312093097" sldId="2332"/>
            <ac:spMk id="3" creationId="{5278857D-1A78-94AC-D7E6-8F05BCE9A6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8:07.085" v="875" actId="20577"/>
        <pc:sldMkLst>
          <pc:docMk/>
          <pc:sldMk cId="3200662702" sldId="2333"/>
        </pc:sldMkLst>
        <pc:spChg chg="mod">
          <ac:chgData name="Alina Jakusz-Gostomska" userId="9e041ab7-487e-494b-8c4a-b0f1906cc21a" providerId="ADAL" clId="{F2B09620-F2D1-49E1-8BAE-AE07B468CC87}" dt="2023-06-13T07:08:07.085" v="875" actId="20577"/>
          <ac:spMkLst>
            <pc:docMk/>
            <pc:sldMk cId="3200662702" sldId="2333"/>
            <ac:spMk id="3" creationId="{5278857D-1A78-94AC-D7E6-8F05BCE9A660}"/>
          </ac:spMkLst>
        </pc:spChg>
      </pc:sldChg>
      <pc:sldChg chg="modSp mod">
        <pc:chgData name="Alina Jakusz-Gostomska" userId="9e041ab7-487e-494b-8c4a-b0f1906cc21a" providerId="ADAL" clId="{F2B09620-F2D1-49E1-8BAE-AE07B468CC87}" dt="2023-06-12T12:13:52.282" v="54" actId="20577"/>
        <pc:sldMkLst>
          <pc:docMk/>
          <pc:sldMk cId="2613908634" sldId="2334"/>
        </pc:sldMkLst>
        <pc:spChg chg="mod">
          <ac:chgData name="Alina Jakusz-Gostomska" userId="9e041ab7-487e-494b-8c4a-b0f1906cc21a" providerId="ADAL" clId="{F2B09620-F2D1-49E1-8BAE-AE07B468CC87}" dt="2023-06-12T12:13:52.282" v="54" actId="20577"/>
          <ac:spMkLst>
            <pc:docMk/>
            <pc:sldMk cId="2613908634" sldId="2334"/>
            <ac:spMk id="3" creationId="{5278857D-1A78-94AC-D7E6-8F05BCE9A660}"/>
          </ac:spMkLst>
        </pc:spChg>
      </pc:sldChg>
      <pc:sldChg chg="addSp delSp modSp mod">
        <pc:chgData name="Alina Jakusz-Gostomska" userId="9e041ab7-487e-494b-8c4a-b0f1906cc21a" providerId="ADAL" clId="{F2B09620-F2D1-49E1-8BAE-AE07B468CC87}" dt="2023-06-13T05:50:31.533" v="388" actId="1076"/>
        <pc:sldMkLst>
          <pc:docMk/>
          <pc:sldMk cId="934745857" sldId="2335"/>
        </pc:sldMkLst>
        <pc:spChg chg="mod">
          <ac:chgData name="Alina Jakusz-Gostomska" userId="9e041ab7-487e-494b-8c4a-b0f1906cc21a" providerId="ADAL" clId="{F2B09620-F2D1-49E1-8BAE-AE07B468CC87}" dt="2023-06-13T05:48:08.352" v="379" actId="20577"/>
          <ac:spMkLst>
            <pc:docMk/>
            <pc:sldMk cId="934745857" sldId="2335"/>
            <ac:spMk id="3" creationId="{5278857D-1A78-94AC-D7E6-8F05BCE9A660}"/>
          </ac:spMkLst>
        </pc:spChg>
        <pc:picChg chg="del">
          <ac:chgData name="Alina Jakusz-Gostomska" userId="9e041ab7-487e-494b-8c4a-b0f1906cc21a" providerId="ADAL" clId="{F2B09620-F2D1-49E1-8BAE-AE07B468CC87}" dt="2023-06-13T05:49:32.670" v="380" actId="21"/>
          <ac:picMkLst>
            <pc:docMk/>
            <pc:sldMk cId="934745857" sldId="2335"/>
            <ac:picMk id="4" creationId="{3B650E5D-2153-E9F3-1791-A646223CDFCF}"/>
          </ac:picMkLst>
        </pc:picChg>
        <pc:picChg chg="add mod">
          <ac:chgData name="Alina Jakusz-Gostomska" userId="9e041ab7-487e-494b-8c4a-b0f1906cc21a" providerId="ADAL" clId="{F2B09620-F2D1-49E1-8BAE-AE07B468CC87}" dt="2023-06-13T05:50:31.533" v="388" actId="1076"/>
          <ac:picMkLst>
            <pc:docMk/>
            <pc:sldMk cId="934745857" sldId="2335"/>
            <ac:picMk id="6" creationId="{13B2496F-DC80-D6C8-CCC3-240A709984D5}"/>
          </ac:picMkLst>
        </pc:picChg>
      </pc:sldChg>
      <pc:sldChg chg="del">
        <pc:chgData name="Alina Jakusz-Gostomska" userId="9e041ab7-487e-494b-8c4a-b0f1906cc21a" providerId="ADAL" clId="{F2B09620-F2D1-49E1-8BAE-AE07B468CC87}" dt="2023-06-12T12:13:10.833" v="16" actId="47"/>
        <pc:sldMkLst>
          <pc:docMk/>
          <pc:sldMk cId="307687870" sldId="2342"/>
        </pc:sldMkLst>
      </pc:sldChg>
      <pc:sldChg chg="del">
        <pc:chgData name="Alina Jakusz-Gostomska" userId="9e041ab7-487e-494b-8c4a-b0f1906cc21a" providerId="ADAL" clId="{F2B09620-F2D1-49E1-8BAE-AE07B468CC87}" dt="2023-06-12T12:13:17.742" v="23" actId="47"/>
        <pc:sldMkLst>
          <pc:docMk/>
          <pc:sldMk cId="1822775384" sldId="2343"/>
        </pc:sldMkLst>
      </pc:sldChg>
      <pc:sldChg chg="del">
        <pc:chgData name="Alina Jakusz-Gostomska" userId="9e041ab7-487e-494b-8c4a-b0f1906cc21a" providerId="ADAL" clId="{F2B09620-F2D1-49E1-8BAE-AE07B468CC87}" dt="2023-06-12T12:13:19.268" v="24" actId="47"/>
        <pc:sldMkLst>
          <pc:docMk/>
          <pc:sldMk cId="3935705637" sldId="2344"/>
        </pc:sldMkLst>
      </pc:sldChg>
      <pc:sldChg chg="modSp mod">
        <pc:chgData name="Alina Jakusz-Gostomska" userId="9e041ab7-487e-494b-8c4a-b0f1906cc21a" providerId="ADAL" clId="{F2B09620-F2D1-49E1-8BAE-AE07B468CC87}" dt="2023-06-13T07:39:52.294" v="1241" actId="20577"/>
        <pc:sldMkLst>
          <pc:docMk/>
          <pc:sldMk cId="1348129936" sldId="2345"/>
        </pc:sldMkLst>
        <pc:spChg chg="mod">
          <ac:chgData name="Alina Jakusz-Gostomska" userId="9e041ab7-487e-494b-8c4a-b0f1906cc21a" providerId="ADAL" clId="{F2B09620-F2D1-49E1-8BAE-AE07B468CC87}" dt="2023-06-13T06:49:43.185" v="610" actId="113"/>
          <ac:spMkLst>
            <pc:docMk/>
            <pc:sldMk cId="1348129936" sldId="2345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39:52.294" v="1241" actId="20577"/>
          <ac:spMkLst>
            <pc:docMk/>
            <pc:sldMk cId="1348129936" sldId="2345"/>
            <ac:spMk id="4" creationId="{4FA0EB2A-1D70-D74D-118E-6AC784D35998}"/>
          </ac:spMkLst>
        </pc:spChg>
      </pc:sldChg>
      <pc:sldChg chg="del">
        <pc:chgData name="Alina Jakusz-Gostomska" userId="9e041ab7-487e-494b-8c4a-b0f1906cc21a" providerId="ADAL" clId="{F2B09620-F2D1-49E1-8BAE-AE07B468CC87}" dt="2023-06-12T12:13:15.621" v="21" actId="47"/>
        <pc:sldMkLst>
          <pc:docMk/>
          <pc:sldMk cId="1468074543" sldId="2346"/>
        </pc:sldMkLst>
      </pc:sldChg>
      <pc:sldChg chg="del">
        <pc:chgData name="Alina Jakusz-Gostomska" userId="9e041ab7-487e-494b-8c4a-b0f1906cc21a" providerId="ADAL" clId="{F2B09620-F2D1-49E1-8BAE-AE07B468CC87}" dt="2023-06-12T12:13:13.552" v="19" actId="47"/>
        <pc:sldMkLst>
          <pc:docMk/>
          <pc:sldMk cId="3075585284" sldId="2347"/>
        </pc:sldMkLst>
      </pc:sldChg>
      <pc:sldChg chg="modSp mod">
        <pc:chgData name="Alina Jakusz-Gostomska" userId="9e041ab7-487e-494b-8c4a-b0f1906cc21a" providerId="ADAL" clId="{F2B09620-F2D1-49E1-8BAE-AE07B468CC87}" dt="2023-06-13T07:38:01.852" v="1230"/>
        <pc:sldMkLst>
          <pc:docMk/>
          <pc:sldMk cId="3527513624" sldId="2348"/>
        </pc:sldMkLst>
        <pc:spChg chg="mod">
          <ac:chgData name="Alina Jakusz-Gostomska" userId="9e041ab7-487e-494b-8c4a-b0f1906cc21a" providerId="ADAL" clId="{F2B09620-F2D1-49E1-8BAE-AE07B468CC87}" dt="2023-06-13T07:38:01.852" v="1230"/>
          <ac:spMkLst>
            <pc:docMk/>
            <pc:sldMk cId="3527513624" sldId="2348"/>
            <ac:spMk id="4" creationId="{4FA0EB2A-1D70-D74D-118E-6AC784D35998}"/>
          </ac:spMkLst>
        </pc:spChg>
        <pc:spChg chg="mod">
          <ac:chgData name="Alina Jakusz-Gostomska" userId="9e041ab7-487e-494b-8c4a-b0f1906cc21a" providerId="ADAL" clId="{F2B09620-F2D1-49E1-8BAE-AE07B468CC87}" dt="2023-06-13T07:34:00.074" v="1173" actId="20577"/>
          <ac:spMkLst>
            <pc:docMk/>
            <pc:sldMk cId="3527513624" sldId="2348"/>
            <ac:spMk id="10" creationId="{D96D3F90-F93B-1014-0F2E-4328AF3DE953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38:15.413" v="1236" actId="20577"/>
        <pc:sldMkLst>
          <pc:docMk/>
          <pc:sldMk cId="784418136" sldId="2349"/>
        </pc:sldMkLst>
        <pc:spChg chg="mod">
          <ac:chgData name="Alina Jakusz-Gostomska" userId="9e041ab7-487e-494b-8c4a-b0f1906cc21a" providerId="ADAL" clId="{F2B09620-F2D1-49E1-8BAE-AE07B468CC87}" dt="2023-06-13T07:20:25.459" v="990" actId="20577"/>
          <ac:spMkLst>
            <pc:docMk/>
            <pc:sldMk cId="784418136" sldId="2349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38:15.413" v="1236" actId="20577"/>
          <ac:spMkLst>
            <pc:docMk/>
            <pc:sldMk cId="784418136" sldId="2349"/>
            <ac:spMk id="4" creationId="{4FA0EB2A-1D70-D74D-118E-6AC784D35998}"/>
          </ac:spMkLst>
        </pc:spChg>
        <pc:spChg chg="mod">
          <ac:chgData name="Alina Jakusz-Gostomska" userId="9e041ab7-487e-494b-8c4a-b0f1906cc21a" providerId="ADAL" clId="{F2B09620-F2D1-49E1-8BAE-AE07B468CC87}" dt="2023-06-13T07:22:24.454" v="1091" actId="113"/>
          <ac:spMkLst>
            <pc:docMk/>
            <pc:sldMk cId="784418136" sldId="2349"/>
            <ac:spMk id="11" creationId="{B1EFC5C0-B7B8-AB2B-054D-F1745054DA73}"/>
          </ac:spMkLst>
        </pc:spChg>
        <pc:spChg chg="mod">
          <ac:chgData name="Alina Jakusz-Gostomska" userId="9e041ab7-487e-494b-8c4a-b0f1906cc21a" providerId="ADAL" clId="{F2B09620-F2D1-49E1-8BAE-AE07B468CC87}" dt="2023-06-13T07:22:09.016" v="1066" actId="20577"/>
          <ac:spMkLst>
            <pc:docMk/>
            <pc:sldMk cId="784418136" sldId="2349"/>
            <ac:spMk id="12" creationId="{7185F04B-D582-D271-ECD1-382F584C21BD}"/>
          </ac:spMkLst>
        </pc:spChg>
        <pc:spChg chg="mod">
          <ac:chgData name="Alina Jakusz-Gostomska" userId="9e041ab7-487e-494b-8c4a-b0f1906cc21a" providerId="ADAL" clId="{F2B09620-F2D1-49E1-8BAE-AE07B468CC87}" dt="2023-06-13T07:22:17.254" v="1089" actId="20577"/>
          <ac:spMkLst>
            <pc:docMk/>
            <pc:sldMk cId="784418136" sldId="2349"/>
            <ac:spMk id="13" creationId="{19973E08-E904-8776-2A8C-353910BADBB6}"/>
          </ac:spMkLst>
        </pc:spChg>
      </pc:sldChg>
      <pc:sldChg chg="modSp mod">
        <pc:chgData name="Alina Jakusz-Gostomska" userId="9e041ab7-487e-494b-8c4a-b0f1906cc21a" providerId="ADAL" clId="{F2B09620-F2D1-49E1-8BAE-AE07B468CC87}" dt="2023-06-13T10:10:59.537" v="1292" actId="2710"/>
        <pc:sldMkLst>
          <pc:docMk/>
          <pc:sldMk cId="1542318886" sldId="2351"/>
        </pc:sldMkLst>
        <pc:spChg chg="mod">
          <ac:chgData name="Alina Jakusz-Gostomska" userId="9e041ab7-487e-494b-8c4a-b0f1906cc21a" providerId="ADAL" clId="{F2B09620-F2D1-49E1-8BAE-AE07B468CC87}" dt="2023-06-12T12:55:44.730" v="221" actId="20577"/>
          <ac:spMkLst>
            <pc:docMk/>
            <pc:sldMk cId="1542318886" sldId="2351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10:10:59.537" v="1292" actId="2710"/>
          <ac:spMkLst>
            <pc:docMk/>
            <pc:sldMk cId="1542318886" sldId="2351"/>
            <ac:spMk id="5" creationId="{7B2A026E-22BD-CBB0-227B-DACE8BAD4B2D}"/>
          </ac:spMkLst>
        </pc:spChg>
        <pc:spChg chg="mod">
          <ac:chgData name="Alina Jakusz-Gostomska" userId="9e041ab7-487e-494b-8c4a-b0f1906cc21a" providerId="ADAL" clId="{F2B09620-F2D1-49E1-8BAE-AE07B468CC87}" dt="2023-06-13T07:09:24.005" v="882" actId="207"/>
          <ac:spMkLst>
            <pc:docMk/>
            <pc:sldMk cId="1542318886" sldId="2351"/>
            <ac:spMk id="9" creationId="{36C8A769-1931-02AF-F81E-8257875C0480}"/>
          </ac:spMkLst>
        </pc:spChg>
      </pc:sldChg>
      <pc:sldChg chg="modSp mod">
        <pc:chgData name="Alina Jakusz-Gostomska" userId="9e041ab7-487e-494b-8c4a-b0f1906cc21a" providerId="ADAL" clId="{F2B09620-F2D1-49E1-8BAE-AE07B468CC87}" dt="2023-06-13T10:10:26.589" v="1289" actId="1076"/>
        <pc:sldMkLst>
          <pc:docMk/>
          <pc:sldMk cId="687926859" sldId="2352"/>
        </pc:sldMkLst>
        <pc:spChg chg="mod">
          <ac:chgData name="Alina Jakusz-Gostomska" userId="9e041ab7-487e-494b-8c4a-b0f1906cc21a" providerId="ADAL" clId="{F2B09620-F2D1-49E1-8BAE-AE07B468CC87}" dt="2023-06-13T05:42:02.498" v="303" actId="113"/>
          <ac:spMkLst>
            <pc:docMk/>
            <pc:sldMk cId="687926859" sldId="2352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5:44:17.716" v="310" actId="2711"/>
          <ac:spMkLst>
            <pc:docMk/>
            <pc:sldMk cId="687926859" sldId="2352"/>
            <ac:spMk id="4" creationId="{30915BCA-3D19-B32E-8EBB-19AFEDD37081}"/>
          </ac:spMkLst>
        </pc:spChg>
        <pc:spChg chg="mod">
          <ac:chgData name="Alina Jakusz-Gostomska" userId="9e041ab7-487e-494b-8c4a-b0f1906cc21a" providerId="ADAL" clId="{F2B09620-F2D1-49E1-8BAE-AE07B468CC87}" dt="2023-06-13T10:10:26.589" v="1289" actId="1076"/>
          <ac:spMkLst>
            <pc:docMk/>
            <pc:sldMk cId="687926859" sldId="2352"/>
            <ac:spMk id="5" creationId="{7B2A026E-22BD-CBB0-227B-DACE8BAD4B2D}"/>
          </ac:spMkLst>
        </pc:spChg>
        <pc:spChg chg="mod">
          <ac:chgData name="Alina Jakusz-Gostomska" userId="9e041ab7-487e-494b-8c4a-b0f1906cc21a" providerId="ADAL" clId="{F2B09620-F2D1-49E1-8BAE-AE07B468CC87}" dt="2023-06-13T10:10:09.986" v="1287" actId="2710"/>
          <ac:spMkLst>
            <pc:docMk/>
            <pc:sldMk cId="687926859" sldId="2352"/>
            <ac:spMk id="9" creationId="{36C8A769-1931-02AF-F81E-8257875C0480}"/>
          </ac:spMkLst>
        </pc:spChg>
      </pc:sldChg>
      <pc:sldChg chg="del">
        <pc:chgData name="Alina Jakusz-Gostomska" userId="9e041ab7-487e-494b-8c4a-b0f1906cc21a" providerId="ADAL" clId="{F2B09620-F2D1-49E1-8BAE-AE07B468CC87}" dt="2023-06-12T12:13:07.745" v="12" actId="47"/>
        <pc:sldMkLst>
          <pc:docMk/>
          <pc:sldMk cId="510563408" sldId="2356"/>
        </pc:sldMkLst>
      </pc:sldChg>
      <pc:sldChg chg="modSp mod">
        <pc:chgData name="Alina Jakusz-Gostomska" userId="9e041ab7-487e-494b-8c4a-b0f1906cc21a" providerId="ADAL" clId="{F2B09620-F2D1-49E1-8BAE-AE07B468CC87}" dt="2023-06-13T06:11:48.334" v="489" actId="1076"/>
        <pc:sldMkLst>
          <pc:docMk/>
          <pc:sldMk cId="3984886636" sldId="2362"/>
        </pc:sldMkLst>
        <pc:spChg chg="mod">
          <ac:chgData name="Alina Jakusz-Gostomska" userId="9e041ab7-487e-494b-8c4a-b0f1906cc21a" providerId="ADAL" clId="{F2B09620-F2D1-49E1-8BAE-AE07B468CC87}" dt="2023-06-13T06:06:44.494" v="405"/>
          <ac:spMkLst>
            <pc:docMk/>
            <pc:sldMk cId="3984886636" sldId="2362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6:11:48.334" v="489" actId="1076"/>
          <ac:spMkLst>
            <pc:docMk/>
            <pc:sldMk cId="3984886636" sldId="2362"/>
            <ac:spMk id="10" creationId="{EA6826B4-3D42-7268-7742-9CF6BA1DE0C6}"/>
          </ac:spMkLst>
        </pc:spChg>
        <pc:picChg chg="mod">
          <ac:chgData name="Alina Jakusz-Gostomska" userId="9e041ab7-487e-494b-8c4a-b0f1906cc21a" providerId="ADAL" clId="{F2B09620-F2D1-49E1-8BAE-AE07B468CC87}" dt="2023-06-13T06:11:44.508" v="488" actId="1076"/>
          <ac:picMkLst>
            <pc:docMk/>
            <pc:sldMk cId="3984886636" sldId="2362"/>
            <ac:picMk id="4" creationId="{E29655C6-E0A6-7728-55E4-5607E76257E5}"/>
          </ac:picMkLst>
        </pc:picChg>
      </pc:sldChg>
      <pc:sldChg chg="modSp mod">
        <pc:chgData name="Alina Jakusz-Gostomska" userId="9e041ab7-487e-494b-8c4a-b0f1906cc21a" providerId="ADAL" clId="{F2B09620-F2D1-49E1-8BAE-AE07B468CC87}" dt="2023-06-13T07:19:33.313" v="985" actId="20577"/>
        <pc:sldMkLst>
          <pc:docMk/>
          <pc:sldMk cId="3574614178" sldId="2366"/>
        </pc:sldMkLst>
        <pc:spChg chg="mod">
          <ac:chgData name="Alina Jakusz-Gostomska" userId="9e041ab7-487e-494b-8c4a-b0f1906cc21a" providerId="ADAL" clId="{F2B09620-F2D1-49E1-8BAE-AE07B468CC87}" dt="2023-06-13T07:14:17.124" v="894" actId="20577"/>
          <ac:spMkLst>
            <pc:docMk/>
            <pc:sldMk cId="3574614178" sldId="2366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19:33.313" v="985" actId="20577"/>
          <ac:spMkLst>
            <pc:docMk/>
            <pc:sldMk cId="3574614178" sldId="2366"/>
            <ac:spMk id="10" creationId="{EA6826B4-3D42-7268-7742-9CF6BA1DE0C6}"/>
          </ac:spMkLst>
        </pc:spChg>
      </pc:sldChg>
      <pc:sldChg chg="addSp delSp modSp mod">
        <pc:chgData name="Alina Jakusz-Gostomska" userId="9e041ab7-487e-494b-8c4a-b0f1906cc21a" providerId="ADAL" clId="{F2B09620-F2D1-49E1-8BAE-AE07B468CC87}" dt="2023-06-13T05:36:08.985" v="294" actId="20577"/>
        <pc:sldMkLst>
          <pc:docMk/>
          <pc:sldMk cId="1296490272" sldId="2370"/>
        </pc:sldMkLst>
        <pc:spChg chg="mod">
          <ac:chgData name="Alina Jakusz-Gostomska" userId="9e041ab7-487e-494b-8c4a-b0f1906cc21a" providerId="ADAL" clId="{F2B09620-F2D1-49E1-8BAE-AE07B468CC87}" dt="2023-06-12T12:41:51.498" v="75" actId="20577"/>
          <ac:spMkLst>
            <pc:docMk/>
            <pc:sldMk cId="1296490272" sldId="2370"/>
            <ac:spMk id="3" creationId="{5278857D-1A78-94AC-D7E6-8F05BCE9A660}"/>
          </ac:spMkLst>
        </pc:spChg>
        <pc:spChg chg="add del mod">
          <ac:chgData name="Alina Jakusz-Gostomska" userId="9e041ab7-487e-494b-8c4a-b0f1906cc21a" providerId="ADAL" clId="{F2B09620-F2D1-49E1-8BAE-AE07B468CC87}" dt="2023-06-12T12:49:17.933" v="189" actId="21"/>
          <ac:spMkLst>
            <pc:docMk/>
            <pc:sldMk cId="1296490272" sldId="2370"/>
            <ac:spMk id="4" creationId="{3F270B10-B8DF-D320-5D1B-C4F8AC1027E5}"/>
          </ac:spMkLst>
        </pc:spChg>
        <pc:spChg chg="mod">
          <ac:chgData name="Alina Jakusz-Gostomska" userId="9e041ab7-487e-494b-8c4a-b0f1906cc21a" providerId="ADAL" clId="{F2B09620-F2D1-49E1-8BAE-AE07B468CC87}" dt="2023-06-13T05:36:08.985" v="294" actId="20577"/>
          <ac:spMkLst>
            <pc:docMk/>
            <pc:sldMk cId="1296490272" sldId="2370"/>
            <ac:spMk id="10" creationId="{EA6826B4-3D42-7268-7742-9CF6BA1DE0C6}"/>
          </ac:spMkLst>
        </pc:spChg>
      </pc:sldChg>
      <pc:sldChg chg="del">
        <pc:chgData name="Alina Jakusz-Gostomska" userId="9e041ab7-487e-494b-8c4a-b0f1906cc21a" providerId="ADAL" clId="{F2B09620-F2D1-49E1-8BAE-AE07B468CC87}" dt="2023-06-12T12:13:00.299" v="2" actId="47"/>
        <pc:sldMkLst>
          <pc:docMk/>
          <pc:sldMk cId="1259783266" sldId="2371"/>
        </pc:sldMkLst>
      </pc:sldChg>
      <pc:sldChg chg="del">
        <pc:chgData name="Alina Jakusz-Gostomska" userId="9e041ab7-487e-494b-8c4a-b0f1906cc21a" providerId="ADAL" clId="{F2B09620-F2D1-49E1-8BAE-AE07B468CC87}" dt="2023-06-13T06:37:08.864" v="491" actId="47"/>
        <pc:sldMkLst>
          <pc:docMk/>
          <pc:sldMk cId="2958889180" sldId="2372"/>
        </pc:sldMkLst>
      </pc:sldChg>
      <pc:sldChg chg="del">
        <pc:chgData name="Alina Jakusz-Gostomska" userId="9e041ab7-487e-494b-8c4a-b0f1906cc21a" providerId="ADAL" clId="{F2B09620-F2D1-49E1-8BAE-AE07B468CC87}" dt="2023-06-12T12:13:06.677" v="10" actId="47"/>
        <pc:sldMkLst>
          <pc:docMk/>
          <pc:sldMk cId="1858963047" sldId="2373"/>
        </pc:sldMkLst>
      </pc:sldChg>
      <pc:sldChg chg="del">
        <pc:chgData name="Alina Jakusz-Gostomska" userId="9e041ab7-487e-494b-8c4a-b0f1906cc21a" providerId="ADAL" clId="{F2B09620-F2D1-49E1-8BAE-AE07B468CC87}" dt="2023-06-12T12:13:02.933" v="6" actId="47"/>
        <pc:sldMkLst>
          <pc:docMk/>
          <pc:sldMk cId="1988669798" sldId="2374"/>
        </pc:sldMkLst>
      </pc:sldChg>
      <pc:sldChg chg="del">
        <pc:chgData name="Alina Jakusz-Gostomska" userId="9e041ab7-487e-494b-8c4a-b0f1906cc21a" providerId="ADAL" clId="{F2B09620-F2D1-49E1-8BAE-AE07B468CC87}" dt="2023-06-12T12:13:01.601" v="4" actId="47"/>
        <pc:sldMkLst>
          <pc:docMk/>
          <pc:sldMk cId="1297074761" sldId="2375"/>
        </pc:sldMkLst>
      </pc:sldChg>
      <pc:sldChg chg="del">
        <pc:chgData name="Alina Jakusz-Gostomska" userId="9e041ab7-487e-494b-8c4a-b0f1906cc21a" providerId="ADAL" clId="{F2B09620-F2D1-49E1-8BAE-AE07B468CC87}" dt="2023-06-12T12:13:03.663" v="7" actId="47"/>
        <pc:sldMkLst>
          <pc:docMk/>
          <pc:sldMk cId="3309994163" sldId="2377"/>
        </pc:sldMkLst>
      </pc:sldChg>
      <pc:sldChg chg="del">
        <pc:chgData name="Alina Jakusz-Gostomska" userId="9e041ab7-487e-494b-8c4a-b0f1906cc21a" providerId="ADAL" clId="{F2B09620-F2D1-49E1-8BAE-AE07B468CC87}" dt="2023-06-12T12:13:05.664" v="9" actId="47"/>
        <pc:sldMkLst>
          <pc:docMk/>
          <pc:sldMk cId="4050552131" sldId="2378"/>
        </pc:sldMkLst>
      </pc:sldChg>
      <pc:sldChg chg="del">
        <pc:chgData name="Alina Jakusz-Gostomska" userId="9e041ab7-487e-494b-8c4a-b0f1906cc21a" providerId="ADAL" clId="{F2B09620-F2D1-49E1-8BAE-AE07B468CC87}" dt="2023-06-12T12:13:04.765" v="8" actId="47"/>
        <pc:sldMkLst>
          <pc:docMk/>
          <pc:sldMk cId="3272596024" sldId="2379"/>
        </pc:sldMkLst>
      </pc:sldChg>
      <pc:sldChg chg="del">
        <pc:chgData name="Alina Jakusz-Gostomska" userId="9e041ab7-487e-494b-8c4a-b0f1906cc21a" providerId="ADAL" clId="{F2B09620-F2D1-49E1-8BAE-AE07B468CC87}" dt="2023-06-12T12:13:11.465" v="17" actId="47"/>
        <pc:sldMkLst>
          <pc:docMk/>
          <pc:sldMk cId="4105076458" sldId="2382"/>
        </pc:sldMkLst>
      </pc:sldChg>
      <pc:sldChg chg="modSp mod">
        <pc:chgData name="Alina Jakusz-Gostomska" userId="9e041ab7-487e-494b-8c4a-b0f1906cc21a" providerId="ADAL" clId="{F2B09620-F2D1-49E1-8BAE-AE07B468CC87}" dt="2023-06-13T05:50:55.223" v="393" actId="20577"/>
        <pc:sldMkLst>
          <pc:docMk/>
          <pc:sldMk cId="1154619187" sldId="2383"/>
        </pc:sldMkLst>
        <pc:spChg chg="mod">
          <ac:chgData name="Alina Jakusz-Gostomska" userId="9e041ab7-487e-494b-8c4a-b0f1906cc21a" providerId="ADAL" clId="{F2B09620-F2D1-49E1-8BAE-AE07B468CC87}" dt="2023-06-13T05:50:55.223" v="393" actId="20577"/>
          <ac:spMkLst>
            <pc:docMk/>
            <pc:sldMk cId="1154619187" sldId="2383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6:05:43.211" v="400" actId="207"/>
        <pc:sldMkLst>
          <pc:docMk/>
          <pc:sldMk cId="2192563886" sldId="2384"/>
        </pc:sldMkLst>
        <pc:spChg chg="mod">
          <ac:chgData name="Alina Jakusz-Gostomska" userId="9e041ab7-487e-494b-8c4a-b0f1906cc21a" providerId="ADAL" clId="{F2B09620-F2D1-49E1-8BAE-AE07B468CC87}" dt="2023-06-13T06:05:43.211" v="400" actId="207"/>
          <ac:spMkLst>
            <pc:docMk/>
            <pc:sldMk cId="2192563886" sldId="2384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07:41.946" v="858" actId="20577"/>
        <pc:sldMkLst>
          <pc:docMk/>
          <pc:sldMk cId="2518201705" sldId="2385"/>
        </pc:sldMkLst>
        <pc:spChg chg="mod">
          <ac:chgData name="Alina Jakusz-Gostomska" userId="9e041ab7-487e-494b-8c4a-b0f1906cc21a" providerId="ADAL" clId="{F2B09620-F2D1-49E1-8BAE-AE07B468CC87}" dt="2023-06-13T07:07:41.946" v="858" actId="20577"/>
          <ac:spMkLst>
            <pc:docMk/>
            <pc:sldMk cId="2518201705" sldId="2385"/>
            <ac:spMk id="7" creationId="{30CDEB0A-8260-D839-7CC6-C30158CF2B60}"/>
          </ac:spMkLst>
        </pc:spChg>
      </pc:sldChg>
      <pc:sldChg chg="modSp mod">
        <pc:chgData name="Alina Jakusz-Gostomska" userId="9e041ab7-487e-494b-8c4a-b0f1906cc21a" providerId="ADAL" clId="{F2B09620-F2D1-49E1-8BAE-AE07B468CC87}" dt="2023-06-13T07:13:42.226" v="884" actId="207"/>
        <pc:sldMkLst>
          <pc:docMk/>
          <pc:sldMk cId="3612189918" sldId="2386"/>
        </pc:sldMkLst>
        <pc:spChg chg="mod">
          <ac:chgData name="Alina Jakusz-Gostomska" userId="9e041ab7-487e-494b-8c4a-b0f1906cc21a" providerId="ADAL" clId="{F2B09620-F2D1-49E1-8BAE-AE07B468CC87}" dt="2023-06-13T07:08:21.247" v="881" actId="20577"/>
          <ac:spMkLst>
            <pc:docMk/>
            <pc:sldMk cId="3612189918" sldId="2386"/>
            <ac:spMk id="3" creationId="{5278857D-1A78-94AC-D7E6-8F05BCE9A660}"/>
          </ac:spMkLst>
        </pc:spChg>
        <pc:spChg chg="mod">
          <ac:chgData name="Alina Jakusz-Gostomska" userId="9e041ab7-487e-494b-8c4a-b0f1906cc21a" providerId="ADAL" clId="{F2B09620-F2D1-49E1-8BAE-AE07B468CC87}" dt="2023-06-13T07:13:42.226" v="884" actId="207"/>
          <ac:spMkLst>
            <pc:docMk/>
            <pc:sldMk cId="3612189918" sldId="2386"/>
            <ac:spMk id="10" creationId="{EA6826B4-3D42-7268-7742-9CF6BA1DE0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C502-E897-43B9-86FB-FF49A8797A1B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B9474-E835-4650-A26A-F33337B5E3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22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Cześć, jestem Paweł i cieszę się, że mogę przedstawić Ci kolejne 3 nowości Flowair. Zacznę od pompy ciepła Aura. Czy Tobie również dobrze kojarzy się ta nazwa?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9651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Poznaj proszę </a:t>
            </a:r>
            <a:r>
              <a:rPr lang="pl-PL" dirty="0" err="1"/>
              <a:t>Cube</a:t>
            </a:r>
            <a:r>
              <a:rPr lang="pl-PL" dirty="0"/>
              <a:t> O. Jest to pierwsze w naszej ofercie urządzenie recyrkulacyjno-nawiewne, które również pracuje w ramach SYSTEMU FLOWAIR.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436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pl-PL" sz="1800" b="0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Powietrze w </a:t>
            </a:r>
            <a:r>
              <a:rPr lang="pl-PL" sz="1800" b="1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podstropowych jednostkach recyrkulacyjnych (1)</a:t>
            </a:r>
            <a:r>
              <a:rPr lang="pl-PL" sz="1800" b="0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, zaciągane jest znad urządzenia, a następnie kierowane na wymiennik wodny - gdzie zostaje ogrzane lub schłodzone w zależności od trybu pracy. Strumień powietrza transportowany jest w dalszej kolejności do pomieszczenia poprzez nawiewnik wirowy lub dysze dalekiego zasięgu. </a:t>
            </a:r>
          </a:p>
          <a:p>
            <a:pPr algn="just"/>
            <a:r>
              <a:rPr lang="pl-PL" sz="1800" b="0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Urządzenia </a:t>
            </a:r>
            <a:r>
              <a:rPr lang="pl-PL" sz="1800" b="1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recyrkulacyjno-nawiewne z modułem </a:t>
            </a:r>
            <a:r>
              <a:rPr lang="pl-PL" sz="1800" b="1" i="0" u="none" strike="noStrike" baseline="0" dirty="0" err="1">
                <a:solidFill>
                  <a:srgbClr val="000000"/>
                </a:solidFill>
                <a:latin typeface="Poppins" panose="00000500000000000000" pitchFamily="50" charset="-18"/>
              </a:rPr>
              <a:t>naddachowym</a:t>
            </a:r>
            <a:r>
              <a:rPr lang="pl-PL" sz="1800" b="1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 K (2) </a:t>
            </a:r>
            <a:r>
              <a:rPr lang="pl-PL" sz="1800" b="0" i="0" u="none" strike="noStrike" baseline="0" dirty="0">
                <a:solidFill>
                  <a:srgbClr val="000000"/>
                </a:solidFill>
                <a:latin typeface="Poppins" panose="00000500000000000000" pitchFamily="50" charset="-18"/>
              </a:rPr>
              <a:t>mają możliwość pracy na powietrzu recyrkulacyjnym oraz powietrzu świeżym. Strumienie powietrza, po przefiltrowaniu mieszają się za przepustnicą recyrkulacyjną. Następnie powietrze zostaje poddane ogrzewaniu lub schłodzeniu i nawiewane jest do pomieszczenia. </a:t>
            </a:r>
            <a:endParaRPr dirty="0"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977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………tu nie wiem co napisać</a:t>
            </a:r>
            <a:r>
              <a:rPr lang="pl-PL" dirty="0">
                <a:sym typeface="Wingdings" panose="05000000000000000000" pitchFamily="2" charset="2"/>
              </a:rPr>
              <a:t></a:t>
            </a:r>
            <a:endParaRPr dirty="0"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803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623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Cube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 to urządzenie grzewczo-chłodnicze, które w zależności od konfiguracji może pracować cały rok. Montaż nagrzewnicy gazowej w module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naddachowym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 niweluje konieczność wykonywania instalacji gazowej w pomieszczeniu, co zwiększa poczucie bezpieczeństwa. </a:t>
            </a:r>
            <a:r>
              <a:rPr kumimoji="0" lang="pl-PL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Industrialne wykonanie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idealnie pasuje się do obiektów o charakterze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przemysłowym. Podobnie jak poprzednicy,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Cube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 O również w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spółpracuje z BMS i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SYSTEMem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50" charset="-18"/>
                <a:cs typeface="Poppins" panose="00000500000000000000" pitchFamily="50" charset="-18"/>
              </a:rPr>
              <a:t> FLOWAIR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9474-E835-4650-A26A-F33337B5E36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1287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400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8642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Dziękujemy Ci z Olą za obecność na tym szkoleniu. W razie pytań my i nasi koledzy z działu handlowego, projektowego czy serwisu jesteśmy do Twojej dyspozycji. Pisz </a:t>
            </a:r>
            <a:r>
              <a:rPr lang="pl-PL"/>
              <a:t>i dzwoń. </a:t>
            </a:r>
            <a:r>
              <a:rPr lang="pl-PL" dirty="0"/>
              <a:t>Bezpośrednie kontakty do odpowiednich osób znajdziesz na naszej stronie w zakładce Kontakt. Życzymy Ci wielu ciekawych projektów. Do usłyszenia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5374D-8583-479E-8162-411952BA7496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788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22B330-3D43-7AF1-FEF4-7CD1BDD91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7C2E97E3-5FDA-0046-5C72-EF599B381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80CB772-0F1E-1D61-CB61-093B61BE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C8CEA75D-AACE-3AD6-176F-B0DDA688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42F486C-7EF1-60EE-F229-8EB951E7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83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4AFE63F-14A9-393B-A23F-E696BC9DA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A8ACA06-1CCC-01AE-ABDB-6F6265AF2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FA3FFE2-9ADB-ADA4-25D1-F1B2E52F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98ACF81-2033-3DD9-6A85-1657A0FB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1BC1EF1-8249-DC3D-6309-45200B74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62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985E20-6C8D-6AD7-F54C-EF3191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7AC9BD6A-8284-BF85-451D-630F77C4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F2240B88-EE94-F265-BA6B-96CEC0D1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8FFB574-EA58-F81F-4776-3D1DCF07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89719E4-E7DA-251F-EC33-787D2C2A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639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C36E369-3305-8711-CE23-99B69561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90CE862-A996-5027-CA0E-E10CF9C5C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115C8312-EF13-D973-F49B-E03483FB5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281529E-E1CA-CBD3-70E0-92E613D7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EA11789-FD11-3EFB-BACC-C22D05A4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69CB47C-C5E6-30D0-43D6-F7FB97855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156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15DDF8-4589-E786-1612-8B911E1C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E2B53BDD-B05B-8B07-E09E-609DA9D49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B64E0DB-F540-5522-20AC-56A3F57B5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2628C868-3277-62E5-AC44-46ADFA365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FC13186E-F6B6-9873-5102-F0453198D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B287EA2E-CCF7-00AA-1179-E30F8B35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0D9A230E-4CF3-DA20-6551-6D076AFC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68E58CB8-5337-2FB6-92F6-915C4A4A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7306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9B04EDB-5A07-F193-DFBE-9013DE02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C93E9A25-E94E-0BC1-A0BF-01CFC45BC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3DD1D3A-9E2F-10E6-5426-77DD2164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8BB63C03-58E2-95D4-0F48-35B37A2F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33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108E1151-7560-6B0B-2823-5DA93F73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FBE0ED7A-181F-49DB-6722-E0626F969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1AC2A1F7-7924-AC11-2E2E-642A6B827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2C41C8-4E3A-036D-5198-05ECCD5F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7E192E4-0523-77DA-39A0-7679BB7BD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1FFA416-1785-C64A-5C0B-2B99ADAD7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4B569AB9-9454-BD41-77C0-3949A4A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9284542-6D87-8D20-8E13-C0CD95CC4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4E70C942-BF12-D30C-417D-8DCA1120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33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5DA2FB-5B5D-F56E-FB74-F80702EC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BA0FC6AC-C80D-42D6-6966-793F3250A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76D12844-A9F3-9FAF-13E9-3DE51DB96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1BDB4CB-709D-9E10-EE69-F2023F6E5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3E3C9D06-E7A1-04BC-180E-BC6DAEF7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48BA695-88BC-FADB-3330-B035FC60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56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1A3C9F5-207C-FF32-9441-2FC46286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1177F634-B143-01D4-0C6B-FC45B3E4F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41376EC-B830-8145-1F54-8A428507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D221F8D-CD06-E698-7631-48F06189D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152A931-8276-D5A4-4641-6FBE1D6E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5242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27CC402C-B863-69BB-9D53-65B4701DA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3E42CE74-1EE6-1530-1614-122DDCBD4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268CCBE-E509-1B8A-6AE2-5F8483C5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0E922C8-D023-733B-1146-D7ED2648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54DA7EE-5878-0176-1CAC-8D65596B2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1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C801A6FD-338B-F8F8-5532-005F3999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DA634E6-E5B0-D7CD-7721-E785CF9DD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CDDF668-A2F2-F8A8-665B-A4E37CE24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ACBE5-29ED-42A5-8E07-74C00A494653}" type="datetimeFigureOut">
              <a:rPr lang="pl-PL" smtClean="0"/>
              <a:t>27.09.2023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0F6FABC-44DD-BA1D-2632-1B066EED4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D5796B2-6134-9CDC-5FF4-FC99755DE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1AFEA-E31B-413F-B698-9B88E41F21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80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01390CDC-CE76-9422-9B9B-E91081E64116}"/>
              </a:ext>
            </a:extLst>
          </p:cNvPr>
          <p:cNvSpPr>
            <a:spLocks/>
          </p:cNvSpPr>
          <p:nvPr/>
        </p:nvSpPr>
        <p:spPr>
          <a:xfrm>
            <a:off x="2177615" y="2466788"/>
            <a:ext cx="809420" cy="2601036"/>
          </a:xfrm>
          <a:prstGeom prst="rect">
            <a:avLst/>
          </a:prstGeom>
          <a:solidFill>
            <a:srgbClr val="A3C1A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30CDEB0A-8260-D839-7CC6-C30158CF2B60}"/>
              </a:ext>
            </a:extLst>
          </p:cNvPr>
          <p:cNvSpPr txBox="1">
            <a:spLocks/>
          </p:cNvSpPr>
          <p:nvPr/>
        </p:nvSpPr>
        <p:spPr>
          <a:xfrm>
            <a:off x="2582325" y="3893036"/>
            <a:ext cx="71785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b="1" dirty="0">
                <a:latin typeface="Poppins" panose="00000500000000000000" pitchFamily="2" charset="-18"/>
                <a:cs typeface="Poppins" panose="00000500000000000000" pitchFamily="2" charset="-18"/>
              </a:rPr>
              <a:t>Cube O </a:t>
            </a:r>
            <a:r>
              <a:rPr lang="pl-PL" sz="2800" b="1" dirty="0">
                <a:latin typeface="Poppins" panose="00000500000000000000" pitchFamily="2" charset="-18"/>
                <a:cs typeface="Poppins" panose="00000500000000000000" pitchFamily="2" charset="-18"/>
              </a:rPr>
              <a:t/>
            </a:r>
            <a:br>
              <a:rPr lang="pl-PL" sz="28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pl-PL" sz="2800" b="1" dirty="0">
                <a:latin typeface="Poppins" panose="00000500000000000000" pitchFamily="2" charset="-18"/>
                <a:cs typeface="Poppins" panose="00000500000000000000" pitchFamily="2" charset="-18"/>
              </a:rPr>
              <a:t>Modular </a:t>
            </a:r>
            <a:r>
              <a:rPr lang="en-US" sz="2800" b="1" dirty="0">
                <a:latin typeface="Poppins" panose="00000500000000000000" pitchFamily="2" charset="-18"/>
                <a:cs typeface="Poppins" panose="00000500000000000000" pitchFamily="2" charset="-18"/>
              </a:rPr>
              <a:t>recirculation</a:t>
            </a:r>
            <a:r>
              <a:rPr lang="pl-PL" sz="2800" b="1" dirty="0">
                <a:latin typeface="Poppins" panose="00000500000000000000" pitchFamily="2" charset="-18"/>
                <a:cs typeface="Poppins" panose="00000500000000000000" pitchFamily="2" charset="-18"/>
              </a:rPr>
              <a:t>/</a:t>
            </a:r>
            <a:r>
              <a:rPr lang="pl-PL" sz="28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ventilation</a:t>
            </a:r>
            <a:r>
              <a:rPr lang="en-US" sz="2800" b="1" dirty="0">
                <a:latin typeface="Poppins" panose="00000500000000000000" pitchFamily="2" charset="-18"/>
                <a:cs typeface="Poppins" panose="00000500000000000000" pitchFamily="2" charset="-18"/>
              </a:rPr>
              <a:t> unit</a:t>
            </a:r>
            <a:endParaRPr lang="pl-PL" altLang="pl-PL" sz="2800" b="1" dirty="0"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F8359F3C-3957-8A85-1B67-4B86FAB41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89" y="694943"/>
            <a:ext cx="3054102" cy="68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63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rka">
            <a:hlinkClick r:id="" action="ppaction://media"/>
            <a:extLst>
              <a:ext uri="{FF2B5EF4-FFF2-40B4-BE49-F238E27FC236}">
                <a16:creationId xmlns:a16="http://schemas.microsoft.com/office/drawing/2014/main" xmlns="" id="{0753B70A-DCA0-DA31-FF9A-E307681F15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488" y="0"/>
            <a:ext cx="12192000" cy="68580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2484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Cube O 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/>
            </a:r>
            <a:b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Modular </a:t>
            </a:r>
            <a:r>
              <a:rPr lang="pl-PL" sz="16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rec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/vent unit</a:t>
            </a:r>
            <a:endParaRPr lang="pl-PL" altLang="pl-PL" sz="1600" b="1" dirty="0"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  <a:p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xmlns="" id="{29CC83BF-3997-9E7E-3DE7-A1593FA986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Obraz zawierający tekst, urządzenie&#10;&#10;Opis wygenerowany automatycznie">
            <a:extLst>
              <a:ext uri="{FF2B5EF4-FFF2-40B4-BE49-F238E27FC236}">
                <a16:creationId xmlns:a16="http://schemas.microsoft.com/office/drawing/2014/main" xmlns="" id="{A20B29F8-6363-9C39-487F-3BA70AD60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057" y="-850145"/>
            <a:ext cx="14276070" cy="7952617"/>
          </a:xfrm>
          <a:prstGeom prst="rect">
            <a:avLst/>
          </a:prstGeom>
        </p:spPr>
      </p:pic>
      <p:sp>
        <p:nvSpPr>
          <p:cNvPr id="2" name="Google Shape;125;p5">
            <a:extLst>
              <a:ext uri="{FF2B5EF4-FFF2-40B4-BE49-F238E27FC236}">
                <a16:creationId xmlns:a16="http://schemas.microsoft.com/office/drawing/2014/main" xmlns="" id="{2A1726C9-276B-C47B-AB2A-BE572A02DB0D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5">
            <a:extLst>
              <a:ext uri="{FF2B5EF4-FFF2-40B4-BE49-F238E27FC236}">
                <a16:creationId xmlns:a16="http://schemas.microsoft.com/office/drawing/2014/main" xmlns="" id="{AFFC0CD0-9558-692E-CA2A-31E7FAC1F095}"/>
              </a:ext>
            </a:extLst>
          </p:cNvPr>
          <p:cNvSpPr txBox="1"/>
          <p:nvPr/>
        </p:nvSpPr>
        <p:spPr>
          <a:xfrm>
            <a:off x="830509" y="1204032"/>
            <a:ext cx="199605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How Cube O 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/>
            </a:r>
            <a:b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does work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?</a:t>
            </a:r>
            <a:endParaRPr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6" name="Google Shape;147;p7">
            <a:extLst>
              <a:ext uri="{FF2B5EF4-FFF2-40B4-BE49-F238E27FC236}">
                <a16:creationId xmlns:a16="http://schemas.microsoft.com/office/drawing/2014/main" xmlns="" id="{9609AB5C-2E3A-CB83-3760-C4D8C0B3A1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3432" y="442745"/>
            <a:ext cx="1881012" cy="42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72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43;p7">
            <a:extLst>
              <a:ext uri="{FF2B5EF4-FFF2-40B4-BE49-F238E27FC236}">
                <a16:creationId xmlns:a16="http://schemas.microsoft.com/office/drawing/2014/main" xmlns="" id="{4BD1FF50-11F6-2F14-DCA4-EEE45A0E4453}"/>
              </a:ext>
            </a:extLst>
          </p:cNvPr>
          <p:cNvSpPr/>
          <p:nvPr/>
        </p:nvSpPr>
        <p:spPr>
          <a:xfrm>
            <a:off x="0" y="0"/>
            <a:ext cx="4486275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9DE922F2-17BE-3A0B-3E02-C04CD182A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978" r="52082" b="8278"/>
          <a:stretch/>
        </p:blipFill>
        <p:spPr>
          <a:xfrm>
            <a:off x="2419232" y="461867"/>
            <a:ext cx="3037161" cy="6250432"/>
          </a:xfrm>
          <a:prstGeom prst="rect">
            <a:avLst/>
          </a:prstGeom>
        </p:spPr>
      </p:pic>
      <p:sp>
        <p:nvSpPr>
          <p:cNvPr id="3" name="Google Shape;212;p14">
            <a:extLst>
              <a:ext uri="{FF2B5EF4-FFF2-40B4-BE49-F238E27FC236}">
                <a16:creationId xmlns:a16="http://schemas.microsoft.com/office/drawing/2014/main" xmlns="" id="{3188D8DE-CB49-6213-D9AC-513AB7085A03}"/>
              </a:ext>
            </a:extLst>
          </p:cNvPr>
          <p:cNvSpPr txBox="1">
            <a:spLocks/>
          </p:cNvSpPr>
          <p:nvPr/>
        </p:nvSpPr>
        <p:spPr>
          <a:xfrm>
            <a:off x="5808818" y="1236228"/>
            <a:ext cx="4180185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rgbClr val="000000"/>
                </a:solidFill>
              </a:rPr>
              <a:t>1. </a:t>
            </a:r>
            <a:r>
              <a:rPr lang="en-US" sz="1200" b="1" dirty="0"/>
              <a:t>Above-roof module</a:t>
            </a:r>
            <a:endParaRPr lang="pl-PL" sz="1200" b="1" dirty="0">
              <a:solidFill>
                <a:srgbClr val="000000"/>
              </a:solidFill>
            </a:endParaRPr>
          </a:p>
        </p:txBody>
      </p:sp>
      <p:sp>
        <p:nvSpPr>
          <p:cNvPr id="4" name="Google Shape;212;p14">
            <a:extLst>
              <a:ext uri="{FF2B5EF4-FFF2-40B4-BE49-F238E27FC236}">
                <a16:creationId xmlns:a16="http://schemas.microsoft.com/office/drawing/2014/main" xmlns="" id="{615BC583-13CF-32F2-0D14-BAED9E214904}"/>
              </a:ext>
            </a:extLst>
          </p:cNvPr>
          <p:cNvSpPr txBox="1">
            <a:spLocks/>
          </p:cNvSpPr>
          <p:nvPr/>
        </p:nvSpPr>
        <p:spPr>
          <a:xfrm>
            <a:off x="5808818" y="2517714"/>
            <a:ext cx="4180185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chemeClr val="tx1"/>
                </a:solidFill>
              </a:rPr>
              <a:t>2. </a:t>
            </a:r>
            <a:r>
              <a:rPr lang="pl-PL" sz="1200" b="1" dirty="0" err="1">
                <a:solidFill>
                  <a:schemeClr val="tx1"/>
                </a:solidFill>
              </a:rPr>
              <a:t>Axial</a:t>
            </a:r>
            <a:r>
              <a:rPr lang="pl-PL" sz="1200" b="1" dirty="0">
                <a:solidFill>
                  <a:schemeClr val="tx1"/>
                </a:solidFill>
              </a:rPr>
              <a:t> fan module</a:t>
            </a:r>
          </a:p>
        </p:txBody>
      </p:sp>
      <p:sp>
        <p:nvSpPr>
          <p:cNvPr id="5" name="Google Shape;212;p14">
            <a:extLst>
              <a:ext uri="{FF2B5EF4-FFF2-40B4-BE49-F238E27FC236}">
                <a16:creationId xmlns:a16="http://schemas.microsoft.com/office/drawing/2014/main" xmlns="" id="{5837B29D-D6C6-FA23-F47A-A467293A944D}"/>
              </a:ext>
            </a:extLst>
          </p:cNvPr>
          <p:cNvSpPr txBox="1">
            <a:spLocks/>
          </p:cNvSpPr>
          <p:nvPr/>
        </p:nvSpPr>
        <p:spPr>
          <a:xfrm>
            <a:off x="5808818" y="3413743"/>
            <a:ext cx="4180185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rgbClr val="000000"/>
                </a:solidFill>
              </a:rPr>
              <a:t>3. </a:t>
            </a:r>
            <a:r>
              <a:rPr lang="pl-PL" sz="1200" b="1" dirty="0" err="1">
                <a:solidFill>
                  <a:srgbClr val="000000"/>
                </a:solidFill>
              </a:rPr>
              <a:t>Water</a:t>
            </a:r>
            <a:r>
              <a:rPr lang="pl-PL" sz="1200" b="1" dirty="0">
                <a:solidFill>
                  <a:srgbClr val="000000"/>
                </a:solidFill>
              </a:rPr>
              <a:t> </a:t>
            </a:r>
            <a:r>
              <a:rPr lang="pl-PL" sz="1200" b="1" dirty="0" err="1">
                <a:solidFill>
                  <a:srgbClr val="000000"/>
                </a:solidFill>
              </a:rPr>
              <a:t>cooling</a:t>
            </a:r>
            <a:r>
              <a:rPr lang="pl-PL" sz="1200" b="1" dirty="0">
                <a:solidFill>
                  <a:srgbClr val="000000"/>
                </a:solidFill>
              </a:rPr>
              <a:t> </a:t>
            </a:r>
            <a:r>
              <a:rPr lang="pl-PL" sz="1200" b="1" dirty="0" err="1">
                <a:solidFill>
                  <a:srgbClr val="000000"/>
                </a:solidFill>
              </a:rPr>
              <a:t>coil</a:t>
            </a:r>
            <a:r>
              <a:rPr lang="pl-PL" sz="1200" b="1" dirty="0">
                <a:solidFill>
                  <a:srgbClr val="000000"/>
                </a:solidFill>
              </a:rPr>
              <a:t> module</a:t>
            </a:r>
          </a:p>
        </p:txBody>
      </p:sp>
      <p:sp>
        <p:nvSpPr>
          <p:cNvPr id="8" name="Google Shape;212;p14">
            <a:extLst>
              <a:ext uri="{FF2B5EF4-FFF2-40B4-BE49-F238E27FC236}">
                <a16:creationId xmlns:a16="http://schemas.microsoft.com/office/drawing/2014/main" xmlns="" id="{99EDA275-4C19-2C5D-B125-D2F450E0B0E5}"/>
              </a:ext>
            </a:extLst>
          </p:cNvPr>
          <p:cNvSpPr txBox="1">
            <a:spLocks/>
          </p:cNvSpPr>
          <p:nvPr/>
        </p:nvSpPr>
        <p:spPr>
          <a:xfrm>
            <a:off x="5808818" y="4290935"/>
            <a:ext cx="4180185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rgbClr val="000000"/>
                </a:solidFill>
              </a:rPr>
              <a:t>4. </a:t>
            </a:r>
            <a:r>
              <a:rPr lang="pl-PL" sz="1200" b="1" dirty="0" err="1">
                <a:solidFill>
                  <a:schemeClr val="tx1"/>
                </a:solidFill>
              </a:rPr>
              <a:t>Centrifugal</a:t>
            </a:r>
            <a:r>
              <a:rPr lang="pl-PL" sz="1200" b="1" dirty="0">
                <a:solidFill>
                  <a:schemeClr val="tx1"/>
                </a:solidFill>
              </a:rPr>
              <a:t> fan module</a:t>
            </a:r>
            <a:endParaRPr lang="pl-PL" sz="1200" b="1" dirty="0">
              <a:solidFill>
                <a:srgbClr val="FF0000"/>
              </a:solidFill>
            </a:endParaRPr>
          </a:p>
        </p:txBody>
      </p:sp>
      <p:sp>
        <p:nvSpPr>
          <p:cNvPr id="9" name="Google Shape;212;p14">
            <a:extLst>
              <a:ext uri="{FF2B5EF4-FFF2-40B4-BE49-F238E27FC236}">
                <a16:creationId xmlns:a16="http://schemas.microsoft.com/office/drawing/2014/main" xmlns="" id="{41840DB4-D494-7CEB-6F83-B93A8519C0E4}"/>
              </a:ext>
            </a:extLst>
          </p:cNvPr>
          <p:cNvSpPr txBox="1">
            <a:spLocks/>
          </p:cNvSpPr>
          <p:nvPr/>
        </p:nvSpPr>
        <p:spPr>
          <a:xfrm>
            <a:off x="5808818" y="5152854"/>
            <a:ext cx="4180185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rgbClr val="000000"/>
                </a:solidFill>
              </a:rPr>
              <a:t>5. </a:t>
            </a:r>
            <a:r>
              <a:rPr lang="pl-PL" sz="1200" b="1" dirty="0" err="1">
                <a:solidFill>
                  <a:srgbClr val="000000"/>
                </a:solidFill>
              </a:rPr>
              <a:t>Water</a:t>
            </a:r>
            <a:r>
              <a:rPr lang="pl-PL" sz="1200" b="1" dirty="0">
                <a:solidFill>
                  <a:srgbClr val="000000"/>
                </a:solidFill>
              </a:rPr>
              <a:t> heating </a:t>
            </a:r>
            <a:r>
              <a:rPr lang="pl-PL" sz="1200" b="1" dirty="0" err="1">
                <a:solidFill>
                  <a:srgbClr val="000000"/>
                </a:solidFill>
              </a:rPr>
              <a:t>coil</a:t>
            </a:r>
            <a:r>
              <a:rPr lang="pl-PL" sz="1200" b="1" dirty="0">
                <a:solidFill>
                  <a:srgbClr val="000000"/>
                </a:solidFill>
              </a:rPr>
              <a:t> module</a:t>
            </a:r>
          </a:p>
        </p:txBody>
      </p:sp>
      <p:sp>
        <p:nvSpPr>
          <p:cNvPr id="10" name="Google Shape;212;p14">
            <a:extLst>
              <a:ext uri="{FF2B5EF4-FFF2-40B4-BE49-F238E27FC236}">
                <a16:creationId xmlns:a16="http://schemas.microsoft.com/office/drawing/2014/main" xmlns="" id="{DAC11A11-5202-B86B-0EEF-3787282CBC83}"/>
              </a:ext>
            </a:extLst>
          </p:cNvPr>
          <p:cNvSpPr txBox="1">
            <a:spLocks/>
          </p:cNvSpPr>
          <p:nvPr/>
        </p:nvSpPr>
        <p:spPr>
          <a:xfrm>
            <a:off x="5808818" y="5766292"/>
            <a:ext cx="5398158" cy="33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pl-PL" sz="1200" b="1" dirty="0">
                <a:solidFill>
                  <a:srgbClr val="000000"/>
                </a:solidFill>
              </a:rPr>
              <a:t>6. S</a:t>
            </a:r>
            <a:r>
              <a:rPr lang="en-US" sz="1200" b="1" dirty="0" err="1"/>
              <a:t>upply</a:t>
            </a:r>
            <a:r>
              <a:rPr lang="en-US" sz="1200" b="1" dirty="0"/>
              <a:t> module</a:t>
            </a:r>
            <a:r>
              <a:rPr lang="pl-PL" sz="1200" b="1" dirty="0"/>
              <a:t> / </a:t>
            </a:r>
            <a:r>
              <a:rPr lang="pl-PL" sz="1200" b="1" dirty="0" err="1"/>
              <a:t>swirly</a:t>
            </a:r>
            <a:r>
              <a:rPr lang="pl-PL" sz="1200" b="1" dirty="0"/>
              <a:t> </a:t>
            </a:r>
            <a:r>
              <a:rPr lang="pl-PL" sz="1200" b="1" dirty="0" err="1"/>
              <a:t>diffuser</a:t>
            </a:r>
            <a:r>
              <a:rPr lang="pl-PL" sz="1200" b="1" dirty="0"/>
              <a:t> / high </a:t>
            </a:r>
            <a:r>
              <a:rPr lang="pl-PL" sz="1200" b="1" dirty="0" err="1"/>
              <a:t>range</a:t>
            </a:r>
            <a:r>
              <a:rPr lang="pl-PL" sz="1200" b="1" dirty="0"/>
              <a:t> </a:t>
            </a:r>
            <a:r>
              <a:rPr lang="pl-PL" sz="1200" b="1" dirty="0" err="1"/>
              <a:t>nozzles</a:t>
            </a:r>
            <a:r>
              <a:rPr lang="pl-PL" sz="1200" b="1" dirty="0"/>
              <a:t> </a:t>
            </a:r>
            <a:endParaRPr lang="pl-PL" sz="1200" b="1" dirty="0">
              <a:solidFill>
                <a:srgbClr val="000000"/>
              </a:solidFill>
            </a:endParaRPr>
          </a:p>
        </p:txBody>
      </p:sp>
      <p:sp>
        <p:nvSpPr>
          <p:cNvPr id="2" name="Google Shape;214;p14">
            <a:extLst>
              <a:ext uri="{FF2B5EF4-FFF2-40B4-BE49-F238E27FC236}">
                <a16:creationId xmlns:a16="http://schemas.microsoft.com/office/drawing/2014/main" xmlns="" id="{4B15BA61-E405-5457-FF6F-1EDBFCFDC278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FD2DB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Google Shape;215;p14">
            <a:extLst>
              <a:ext uri="{FF2B5EF4-FFF2-40B4-BE49-F238E27FC236}">
                <a16:creationId xmlns:a16="http://schemas.microsoft.com/office/drawing/2014/main" xmlns="" id="{F62A451F-8FF3-D9C2-E5C2-CC4C0330FA85}"/>
              </a:ext>
            </a:extLst>
          </p:cNvPr>
          <p:cNvSpPr txBox="1"/>
          <p:nvPr/>
        </p:nvSpPr>
        <p:spPr>
          <a:xfrm>
            <a:off x="830509" y="1204032"/>
            <a:ext cx="123629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err="1">
                <a:solidFill>
                  <a:schemeClr val="dk1"/>
                </a:solidFill>
                <a:latin typeface="Poppins" panose="00000500000000000000" pitchFamily="2" charset="-18"/>
                <a:ea typeface="Poppins"/>
                <a:cs typeface="Poppins" panose="00000500000000000000" pitchFamily="2" charset="-18"/>
                <a:sym typeface="Poppins"/>
              </a:rPr>
              <a:t>Cube</a:t>
            </a:r>
            <a:r>
              <a:rPr lang="pl-PL" sz="1600" b="1" dirty="0">
                <a:solidFill>
                  <a:schemeClr val="dk1"/>
                </a:solidFill>
                <a:latin typeface="Poppins" panose="00000500000000000000" pitchFamily="2" charset="-18"/>
                <a:ea typeface="Poppins"/>
                <a:cs typeface="Poppins" panose="00000500000000000000" pitchFamily="2" charset="-18"/>
                <a:sym typeface="Poppins"/>
              </a:rPr>
              <a:t> 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modules</a:t>
            </a:r>
            <a:r>
              <a:rPr lang="pl-PL" sz="1600" b="1" dirty="0">
                <a:solidFill>
                  <a:schemeClr val="dk1"/>
                </a:solidFill>
                <a:latin typeface="Poppins" panose="00000500000000000000" pitchFamily="2" charset="-18"/>
                <a:ea typeface="Poppins"/>
                <a:cs typeface="Poppins" panose="00000500000000000000" pitchFamily="2" charset="-18"/>
                <a:sym typeface="Poppins"/>
              </a:rPr>
              <a:t> </a:t>
            </a:r>
            <a:endParaRPr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12" name="Google Shape;147;p7">
            <a:extLst>
              <a:ext uri="{FF2B5EF4-FFF2-40B4-BE49-F238E27FC236}">
                <a16:creationId xmlns:a16="http://schemas.microsoft.com/office/drawing/2014/main" xmlns="" id="{31E28F74-E96D-2CA0-03E4-2D9C1D9394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3432" y="442745"/>
            <a:ext cx="1881012" cy="42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64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D1C8B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1471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Cube</a:t>
            </a:r>
            <a:r>
              <a:rPr lang="pl-PL" sz="1600" b="1" dirty="0">
                <a:latin typeface="Poppins" panose="00000500000000000000" pitchFamily="50" charset="-18"/>
                <a:cs typeface="Poppins" panose="00000500000000000000" pitchFamily="50" charset="-18"/>
              </a:rPr>
              <a:t> O</a:t>
            </a:r>
          </a:p>
          <a:p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advantages</a:t>
            </a:r>
            <a:endParaRPr lang="pl-PL"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FA0EB2A-1D70-D74D-118E-6AC784D35998}"/>
              </a:ext>
            </a:extLst>
          </p:cNvPr>
          <p:cNvSpPr txBox="1"/>
          <p:nvPr/>
        </p:nvSpPr>
        <p:spPr>
          <a:xfrm>
            <a:off x="4450253" y="2525942"/>
            <a:ext cx="6646569" cy="310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prstClr val="black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Modular </a:t>
            </a:r>
            <a:r>
              <a:rPr lang="pl-PL" sz="1400" b="1" dirty="0" err="1">
                <a:solidFill>
                  <a:prstClr val="black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construction</a:t>
            </a:r>
            <a:r>
              <a:rPr lang="pl-PL" sz="1400" b="1" dirty="0">
                <a:solidFill>
                  <a:prstClr val="black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– 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allows to adjust the components to the needs of the customer and project.</a:t>
            </a:r>
            <a:endParaRPr lang="pl-PL" sz="1400" dirty="0">
              <a:solidFill>
                <a:prstClr val="black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Ranges 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- use of swirl diffusers or long-range nozzles allows to achieve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better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 ranges of the supplied air compared to a standard heating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units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Savings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 - advanced work algorithms combined with a continuously adjustable EC fan guarantee minimal energy consumption.</a:t>
            </a:r>
            <a:endParaRPr lang="pl-PL" sz="1400" dirty="0">
              <a:solidFill>
                <a:prstClr val="black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l-PL" sz="1400" dirty="0">
              <a:solidFill>
                <a:prstClr val="black"/>
              </a:solidFill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828F13D0-94E1-0842-20F3-3449383830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pic>
        <p:nvPicPr>
          <p:cNvPr id="6" name="Google Shape;109;p3" descr="Obraz zawierający tekst&#10;&#10;Opis wygenerowany automatycznie">
            <a:extLst>
              <a:ext uri="{FF2B5EF4-FFF2-40B4-BE49-F238E27FC236}">
                <a16:creationId xmlns:a16="http://schemas.microsoft.com/office/drawing/2014/main" xmlns="" id="{A2E4892D-EDEE-E067-97B4-D5E95FED47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9245" r="29443"/>
          <a:stretch/>
        </p:blipFill>
        <p:spPr>
          <a:xfrm>
            <a:off x="547556" y="2130457"/>
            <a:ext cx="3355141" cy="45683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0;p3">
            <a:extLst>
              <a:ext uri="{FF2B5EF4-FFF2-40B4-BE49-F238E27FC236}">
                <a16:creationId xmlns:a16="http://schemas.microsoft.com/office/drawing/2014/main" xmlns="" id="{26C91A62-39A4-5893-2B79-19EF53CE3D12}"/>
              </a:ext>
            </a:extLst>
          </p:cNvPr>
          <p:cNvSpPr/>
          <p:nvPr/>
        </p:nvSpPr>
        <p:spPr>
          <a:xfrm rot="5400000">
            <a:off x="267449" y="4546283"/>
            <a:ext cx="703698" cy="1238596"/>
          </a:xfrm>
          <a:prstGeom prst="rect">
            <a:avLst/>
          </a:prstGeom>
          <a:solidFill>
            <a:srgbClr val="A3C1A3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111;p3">
            <a:extLst>
              <a:ext uri="{FF2B5EF4-FFF2-40B4-BE49-F238E27FC236}">
                <a16:creationId xmlns:a16="http://schemas.microsoft.com/office/drawing/2014/main" xmlns="" id="{E8322714-870C-9D62-2BEE-2BAC905D7721}"/>
              </a:ext>
            </a:extLst>
          </p:cNvPr>
          <p:cNvSpPr/>
          <p:nvPr/>
        </p:nvSpPr>
        <p:spPr>
          <a:xfrm rot="5400000">
            <a:off x="2886268" y="4698254"/>
            <a:ext cx="703698" cy="934654"/>
          </a:xfrm>
          <a:prstGeom prst="rect">
            <a:avLst/>
          </a:prstGeom>
          <a:solidFill>
            <a:srgbClr val="A3C1A3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348129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D30B7E7C-445C-3425-9C5D-ED03423D1CC2}"/>
              </a:ext>
            </a:extLst>
          </p:cNvPr>
          <p:cNvSpPr/>
          <p:nvPr/>
        </p:nvSpPr>
        <p:spPr>
          <a:xfrm rot="5400000">
            <a:off x="2309454" y="1633657"/>
            <a:ext cx="878783" cy="5497692"/>
          </a:xfrm>
          <a:prstGeom prst="rect">
            <a:avLst/>
          </a:prstGeom>
          <a:solidFill>
            <a:srgbClr val="D1C8B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262B70-73D9-57B6-4D3C-CC5FDD34922C}"/>
              </a:ext>
            </a:extLst>
          </p:cNvPr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3C1A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5278857D-1A78-94AC-D7E6-8F05BCE9A660}"/>
              </a:ext>
            </a:extLst>
          </p:cNvPr>
          <p:cNvSpPr txBox="1"/>
          <p:nvPr/>
        </p:nvSpPr>
        <p:spPr>
          <a:xfrm>
            <a:off x="830509" y="1204032"/>
            <a:ext cx="2484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Cube O 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/>
            </a:r>
            <a:b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Modular </a:t>
            </a:r>
            <a:r>
              <a:rPr lang="pl-PL" sz="16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rec</a:t>
            </a:r>
            <a:r>
              <a:rPr lang="pl-PL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/vent unit</a:t>
            </a:r>
            <a:endParaRPr lang="pl-PL" altLang="pl-PL" sz="1600" b="1" dirty="0">
              <a:solidFill>
                <a:srgbClr val="FF0000"/>
              </a:solidFill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  <a:p>
            <a:endParaRPr lang="pl-PL" sz="16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CDEA293-1EB1-03D2-3A11-210788507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32" y="442745"/>
            <a:ext cx="1881012" cy="42050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A6826B4-3D42-7268-7742-9CF6BA1DE0C6}"/>
              </a:ext>
            </a:extLst>
          </p:cNvPr>
          <p:cNvSpPr txBox="1"/>
          <p:nvPr/>
        </p:nvSpPr>
        <p:spPr>
          <a:xfrm>
            <a:off x="6114889" y="3256676"/>
            <a:ext cx="5861549" cy="1757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All-season heating and cooling device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The gas heater is mounted in the above-roof module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I</a:t>
            </a:r>
            <a:r>
              <a:rPr lang="en-US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ndus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trial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 design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Works with BMS and FLOWAIR SYSTEM.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E29655C6-E0A6-7728-55E4-5607E76257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18" t="21919" r="11633" b="19002"/>
          <a:stretch/>
        </p:blipFill>
        <p:spPr>
          <a:xfrm>
            <a:off x="215562" y="1589309"/>
            <a:ext cx="8510465" cy="5361581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98488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0" y="0"/>
            <a:ext cx="4605454" cy="6858000"/>
          </a:xfrm>
          <a:prstGeom prst="rect">
            <a:avLst/>
          </a:prstGeom>
          <a:solidFill>
            <a:srgbClr val="F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3C1A3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830509" y="1204032"/>
            <a:ext cx="24208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 err="1">
                <a:solidFill>
                  <a:schemeClr val="dk1"/>
                </a:solidFill>
                <a:latin typeface="Poppins" panose="00000500000000000000" pitchFamily="2" charset="-18"/>
                <a:ea typeface="Poppins"/>
                <a:cs typeface="Poppins" panose="00000500000000000000" pitchFamily="2" charset="-18"/>
                <a:sym typeface="Poppins"/>
              </a:rPr>
              <a:t>Cube</a:t>
            </a:r>
            <a:r>
              <a:rPr lang="pl-PL" sz="1600" b="1" dirty="0">
                <a:solidFill>
                  <a:schemeClr val="dk1"/>
                </a:solidFill>
                <a:latin typeface="Poppins" panose="00000500000000000000" pitchFamily="2" charset="-18"/>
                <a:ea typeface="Poppins"/>
                <a:cs typeface="Poppins" panose="00000500000000000000" pitchFamily="2" charset="-18"/>
                <a:sym typeface="Poppins"/>
              </a:rPr>
              <a:t> 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functions</a:t>
            </a:r>
            <a:endParaRPr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6356196" y="1909685"/>
            <a:ext cx="4828478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Cube </a:t>
            </a:r>
            <a:r>
              <a:rPr lang="pl-PL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O </a:t>
            </a:r>
            <a:r>
              <a:rPr lang="en-US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configurations</a:t>
            </a:r>
            <a:r>
              <a:rPr lang="pl-PL" sz="1400" b="1" dirty="0">
                <a:latin typeface="Poppins" panose="00000500000000000000" pitchFamily="2" charset="-18"/>
                <a:cs typeface="Poppins" panose="00000500000000000000" pitchFamily="2" charset="-18"/>
              </a:rPr>
              <a:t>:</a:t>
            </a:r>
            <a:endParaRPr sz="1400" b="1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gas heating, water or glycol,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cooling with water or glycol,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destratification,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one-way supply ventilation,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recirculation/mixing</a:t>
            </a:r>
            <a:r>
              <a:rPr lang="pl-PL" sz="14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400" dirty="0" err="1">
                <a:latin typeface="Poppins" panose="00000500000000000000" pitchFamily="2" charset="-18"/>
                <a:cs typeface="Poppins" panose="00000500000000000000" pitchFamily="2" charset="-18"/>
              </a:rPr>
              <a:t>air</a:t>
            </a: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,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 fresh air filtration, </a:t>
            </a:r>
            <a:endParaRPr lang="pl-PL"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dirty="0">
                <a:latin typeface="Poppins" panose="00000500000000000000" pitchFamily="2" charset="-18"/>
                <a:cs typeface="Poppins" panose="00000500000000000000" pitchFamily="2" charset="-18"/>
              </a:rPr>
              <a:t>room air filtration.</a:t>
            </a:r>
            <a:endParaRPr sz="1400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3432" y="442745"/>
            <a:ext cx="1881012" cy="42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 descr="Obraz zawierający tekst&#10;&#10;Opis wygenerowany automatycznie"/>
          <p:cNvPicPr preferRelativeResize="0"/>
          <p:nvPr/>
        </p:nvPicPr>
        <p:blipFill rotWithShape="1">
          <a:blip r:embed="rId4">
            <a:alphaModFix/>
          </a:blip>
          <a:srcRect l="5824" r="6705"/>
          <a:stretch/>
        </p:blipFill>
        <p:spPr>
          <a:xfrm>
            <a:off x="599014" y="2286300"/>
            <a:ext cx="5236792" cy="3367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5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6" descr="Obraz zawierający budynek, wewnątrz, sufit, dach&#10;&#10;Opis wygenerowany automatycznie"/>
          <p:cNvPicPr preferRelativeResize="0"/>
          <p:nvPr/>
        </p:nvPicPr>
        <p:blipFill rotWithShape="1">
          <a:blip r:embed="rId3">
            <a:alphaModFix/>
          </a:blip>
          <a:srcRect l="20829" t="1" r="32028" b="1"/>
          <a:stretch/>
        </p:blipFill>
        <p:spPr>
          <a:xfrm>
            <a:off x="6444320" y="0"/>
            <a:ext cx="574767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6"/>
          <p:cNvSpPr/>
          <p:nvPr/>
        </p:nvSpPr>
        <p:spPr>
          <a:xfrm>
            <a:off x="717959" y="562772"/>
            <a:ext cx="499661" cy="1346913"/>
          </a:xfrm>
          <a:prstGeom prst="rect">
            <a:avLst/>
          </a:prstGeom>
          <a:solidFill>
            <a:srgbClr val="A3C1A3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3" name="Google Shape;323;p26"/>
          <p:cNvSpPr txBox="1"/>
          <p:nvPr/>
        </p:nvSpPr>
        <p:spPr>
          <a:xfrm>
            <a:off x="830509" y="1204032"/>
            <a:ext cx="24688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Cube O</a:t>
            </a:r>
            <a:endParaRPr lang="pl-PL" sz="1600" b="1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Application</a:t>
            </a:r>
            <a:endParaRPr lang="pl-PL" sz="1600" b="1" dirty="0">
              <a:solidFill>
                <a:schemeClr val="dk1"/>
              </a:solidFill>
              <a:latin typeface="Poppins" panose="00000500000000000000" pitchFamily="2" charset="-18"/>
              <a:ea typeface="Poppins"/>
              <a:cs typeface="Poppins" panose="00000500000000000000" pitchFamily="2" charset="-18"/>
              <a:sym typeface="Poppins"/>
            </a:endParaRPr>
          </a:p>
        </p:txBody>
      </p:sp>
      <p:pic>
        <p:nvPicPr>
          <p:cNvPr id="324" name="Google Shape;32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3432" y="442745"/>
            <a:ext cx="1881012" cy="42050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6"/>
          <p:cNvSpPr txBox="1"/>
          <p:nvPr/>
        </p:nvSpPr>
        <p:spPr>
          <a:xfrm>
            <a:off x="717959" y="2168439"/>
            <a:ext cx="5682841" cy="348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pl-PL" sz="1600" dirty="0" err="1">
                <a:latin typeface="Poppins" panose="00000500000000000000" pitchFamily="2" charset="-18"/>
                <a:cs typeface="Poppins" panose="00000500000000000000" pitchFamily="2" charset="-18"/>
              </a:rPr>
              <a:t>Industrial</a:t>
            </a:r>
            <a:r>
              <a:rPr lang="pl-PL" sz="16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pl-PL" sz="1600" dirty="0" err="1">
                <a:latin typeface="Poppins" panose="00000500000000000000" pitchFamily="2" charset="-18"/>
                <a:cs typeface="Poppins" panose="00000500000000000000" pitchFamily="2" charset="-18"/>
              </a:rPr>
              <a:t>ventilation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large and medium </a:t>
            </a:r>
            <a:r>
              <a:rPr lang="pl-PL" sz="1600" dirty="0" err="1">
                <a:latin typeface="Poppins" panose="00000500000000000000" pitchFamily="2" charset="-18"/>
                <a:cs typeface="Poppins" panose="00000500000000000000" pitchFamily="2" charset="-18"/>
              </a:rPr>
              <a:t>size</a:t>
            </a:r>
            <a:r>
              <a:rPr lang="pl-PL" sz="1600" dirty="0"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retail outlets 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pavilions and shopping centers 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industrial halls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logistic centers 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warehouses and sports halls </a:t>
            </a:r>
            <a:endParaRPr lang="pl-PL"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•"/>
            </a:pPr>
            <a:r>
              <a:rPr lang="en-US" sz="1600" dirty="0">
                <a:latin typeface="Poppins" panose="00000500000000000000" pitchFamily="2" charset="-18"/>
                <a:cs typeface="Poppins" panose="00000500000000000000" pitchFamily="2" charset="-18"/>
              </a:rPr>
              <a:t>large service facilities</a:t>
            </a:r>
            <a:endParaRPr sz="1600" dirty="0"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58411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B6013B3A-8A6A-4C31-6A7E-69E6EC079A25}"/>
              </a:ext>
            </a:extLst>
          </p:cNvPr>
          <p:cNvSpPr/>
          <p:nvPr/>
        </p:nvSpPr>
        <p:spPr>
          <a:xfrm>
            <a:off x="1873123" y="2743055"/>
            <a:ext cx="809420" cy="2601036"/>
          </a:xfrm>
          <a:prstGeom prst="rect">
            <a:avLst/>
          </a:prstGeom>
          <a:solidFill>
            <a:srgbClr val="A3C1A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84AD73FA-ECC2-D86E-F93E-236BFFD0E4F7}"/>
              </a:ext>
            </a:extLst>
          </p:cNvPr>
          <p:cNvSpPr txBox="1"/>
          <p:nvPr/>
        </p:nvSpPr>
        <p:spPr>
          <a:xfrm>
            <a:off x="2364331" y="4293186"/>
            <a:ext cx="2119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Thank</a:t>
            </a:r>
            <a:r>
              <a:rPr lang="pl-PL" sz="2800" b="1" dirty="0">
                <a:latin typeface="Poppins" panose="00000500000000000000" pitchFamily="50" charset="-18"/>
                <a:cs typeface="Poppins" panose="00000500000000000000" pitchFamily="50" charset="-18"/>
              </a:rPr>
              <a:t> </a:t>
            </a:r>
            <a:r>
              <a:rPr lang="pl-PL" sz="2800" b="1" dirty="0" err="1">
                <a:latin typeface="Poppins" panose="00000500000000000000" pitchFamily="50" charset="-18"/>
                <a:cs typeface="Poppins" panose="00000500000000000000" pitchFamily="50" charset="-18"/>
              </a:rPr>
              <a:t>you</a:t>
            </a:r>
            <a:endParaRPr lang="pl-PL" sz="28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  <a:p>
            <a:endParaRPr lang="pl-PL" sz="2800" b="1" dirty="0">
              <a:latin typeface="Poppins" panose="00000500000000000000" pitchFamily="50" charset="-18"/>
              <a:cs typeface="Poppins" panose="00000500000000000000" pitchFamily="50" charset="-18"/>
            </a:endParaRPr>
          </a:p>
          <a:p>
            <a:endParaRPr lang="pl-PL" sz="1600" dirty="0">
              <a:latin typeface="Poppins" panose="00000500000000000000" pitchFamily="50" charset="-18"/>
              <a:cs typeface="Poppins" panose="00000500000000000000" pitchFamily="50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CC0FC33D-8E5D-71BF-78A1-9987D2778B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89" y="694943"/>
            <a:ext cx="3054102" cy="68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2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_pod_szablon" id="{01C6A741-2564-49C1-8162-2013F2B3D58C}" vid="{5300384F-AD2D-4734-92DC-2034DF3EAE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ccba3-7b6c-4f55-b282-91efd1eadb91" xsi:nil="true"/>
    <lcf76f155ced4ddcb4097134ff3c332f xmlns="78f66c98-1eb9-41b8-80cf-f8e987f0d53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1AA351B6B0E34BB5E7E51A76437E94" ma:contentTypeVersion="14" ma:contentTypeDescription="Utwórz nowy dokument." ma:contentTypeScope="" ma:versionID="983e04666c1694d0b73072c356dd8ff3">
  <xsd:schema xmlns:xsd="http://www.w3.org/2001/XMLSchema" xmlns:xs="http://www.w3.org/2001/XMLSchema" xmlns:p="http://schemas.microsoft.com/office/2006/metadata/properties" xmlns:ns2="78f66c98-1eb9-41b8-80cf-f8e987f0d534" xmlns:ns3="9ccccba3-7b6c-4f55-b282-91efd1eadb91" targetNamespace="http://schemas.microsoft.com/office/2006/metadata/properties" ma:root="true" ma:fieldsID="c0e168a7ce41f22a7ddf7c9ba9bffd58" ns2:_="" ns3:_="">
    <xsd:import namespace="78f66c98-1eb9-41b8-80cf-f8e987f0d534"/>
    <xsd:import namespace="9ccccba3-7b6c-4f55-b282-91efd1eadb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66c98-1eb9-41b8-80cf-f8e987f0d5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Tagi obrazów" ma:readOnly="false" ma:fieldId="{5cf76f15-5ced-4ddc-b409-7134ff3c332f}" ma:taxonomyMulti="true" ma:sspId="1fd1b3fa-b48e-4c49-86d8-0a9e50f84a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ccba3-7b6c-4f55-b282-91efd1eadb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b97c30f-d726-4f44-ae71-33264abba25f}" ma:internalName="TaxCatchAll" ma:showField="CatchAllData" ma:web="9ccccba3-7b6c-4f55-b282-91efd1eadb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8A9740-8E02-447B-9169-CB53A3A4B5E4}">
  <ds:schemaRefs>
    <ds:schemaRef ds:uri="http://schemas.microsoft.com/office/2006/metadata/properties"/>
    <ds:schemaRef ds:uri="http://schemas.microsoft.com/office/infopath/2007/PartnerControls"/>
    <ds:schemaRef ds:uri="9ccccba3-7b6c-4f55-b282-91efd1eadb91"/>
    <ds:schemaRef ds:uri="78f66c98-1eb9-41b8-80cf-f8e987f0d534"/>
  </ds:schemaRefs>
</ds:datastoreItem>
</file>

<file path=customXml/itemProps2.xml><?xml version="1.0" encoding="utf-8"?>
<ds:datastoreItem xmlns:ds="http://schemas.openxmlformats.org/officeDocument/2006/customXml" ds:itemID="{2830F67C-7141-481E-BE48-42B4F74E2F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48ACC0-5056-411D-8BA3-2CB612873C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66c98-1eb9-41b8-80cf-f8e987f0d534"/>
    <ds:schemaRef ds:uri="9ccccba3-7b6c-4f55-b282-91efd1eadb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Prezentacja_pod_szablon</Template>
  <TotalTime>4500</TotalTime>
  <Words>473</Words>
  <Application>Microsoft Office PowerPoint</Application>
  <PresentationFormat>Widescreen</PresentationFormat>
  <Paragraphs>53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Times New Roman</vt:lpstr>
      <vt:lpstr>Wingdings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Małgorzata Śpionek</dc:creator>
  <cp:lastModifiedBy>Landrius TUF</cp:lastModifiedBy>
  <cp:revision>37</cp:revision>
  <dcterms:created xsi:type="dcterms:W3CDTF">2023-04-15T19:05:12Z</dcterms:created>
  <dcterms:modified xsi:type="dcterms:W3CDTF">2023-09-27T10:44:12Z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0x0101000F1AA351B6B0E34BB5E7E51A76437E94</vt:lpwstr>
  </property>
  <property fmtid="{D5CDD505-2E9C-101B-9397-08002B2CF9AE}" pid="3" name="MediaServiceImageTags">
    <vt:lpwstr/>
  </property>
</Properties>
</file>